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82" r:id="rId5"/>
    <p:sldId id="321" r:id="rId6"/>
    <p:sldId id="322" r:id="rId7"/>
    <p:sldId id="323" r:id="rId8"/>
    <p:sldId id="324" r:id="rId9"/>
    <p:sldId id="264" r:id="rId10"/>
    <p:sldId id="296" r:id="rId11"/>
    <p:sldId id="265" r:id="rId12"/>
    <p:sldId id="320" r:id="rId13"/>
    <p:sldId id="287" r:id="rId14"/>
    <p:sldId id="319" r:id="rId15"/>
    <p:sldId id="325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97718-D25C-4CA2-BC77-125A71730AF8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4D003A-2732-4B3A-A3EC-1F63A3BE8C87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Сфера обслуживания</a:t>
          </a:r>
          <a:endParaRPr lang="ru-RU" dirty="0">
            <a:latin typeface="Book Antiqua" panose="02040602050305030304" pitchFamily="18" charset="0"/>
          </a:endParaRPr>
        </a:p>
      </dgm:t>
    </dgm:pt>
    <dgm:pt modelId="{481615B2-A6D4-4EF0-AD62-1F5B413935F0}" type="parTrans" cxnId="{6A60AED3-2835-434E-AFE7-C71FB4B9CD9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71E2B25-DAF7-4FAD-BC26-EEDD90188E55}" type="sibTrans" cxnId="{6A60AED3-2835-434E-AFE7-C71FB4B9CD9E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79AF135F-DDA5-4114-8381-CD2DD90EBC70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услуги инфраструктуры производственной и обслуживающей сфер экономики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388E13D5-9B77-4A58-92A9-421C068A2BB0}" type="parTrans" cxnId="{AE2EC6A8-D117-4471-8AD5-68C3D38C2B19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B62A0B0-10C6-4365-A250-08D2BB547EE8}" type="sibTrans" cxnId="{AE2EC6A8-D117-4471-8AD5-68C3D38C2B19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A6E6879-21E2-4442-A9DB-60DE669E2ADA}">
      <dgm:prSet phldrT="[Текст]"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Социальная сфера</a:t>
          </a:r>
          <a:endParaRPr lang="ru-RU" dirty="0">
            <a:latin typeface="Book Antiqua" panose="02040602050305030304" pitchFamily="18" charset="0"/>
          </a:endParaRPr>
        </a:p>
      </dgm:t>
    </dgm:pt>
    <dgm:pt modelId="{21A16BB3-AD62-4CCA-9F08-4A9D00D1CA7E}" type="parTrans" cxnId="{6B24C5E8-B421-4EFE-9C1D-AE6F0381E625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6CA1A57-46D3-4BAF-9189-968646896D78}" type="sibTrans" cxnId="{6B24C5E8-B421-4EFE-9C1D-AE6F0381E625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35C61DDF-EF5C-4843-8F64-0245E5F0EB10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услуги непроизводственной и юридическо-финансовой сферы экономики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FE785B41-615A-4046-B608-09FF10A2835D}" type="parTrans" cxnId="{6A254283-7612-48F1-9424-1EE5CD6704D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EE743E6F-0988-4DB4-B4EB-EEE2595971EA}" type="sibTrans" cxnId="{6A254283-7612-48F1-9424-1EE5CD6704D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6F5A498C-C6AA-4C56-8522-ACB5060866D3}" type="pres">
      <dgm:prSet presAssocID="{65297718-D25C-4CA2-BC77-125A71730A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D0F21-8FC9-49AA-8861-D3D306549D23}" type="pres">
      <dgm:prSet presAssocID="{084D003A-2732-4B3A-A3EC-1F63A3BE8C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282CF-DE07-4CB6-849C-681A055D2ADF}" type="pres">
      <dgm:prSet presAssocID="{084D003A-2732-4B3A-A3EC-1F63A3BE8C8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414DC-DF3C-4D2C-8611-2E3627F390CC}" type="pres">
      <dgm:prSet presAssocID="{FA6E6879-21E2-4442-A9DB-60DE669E2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18E0C-6B01-4EC9-9D74-05E79AE19349}" type="pres">
      <dgm:prSet presAssocID="{FA6E6879-21E2-4442-A9DB-60DE669E2AD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CFB4C-3EA3-4909-907F-4DFEB5013C84}" type="presOf" srcId="{65297718-D25C-4CA2-BC77-125A71730AF8}" destId="{6F5A498C-C6AA-4C56-8522-ACB5060866D3}" srcOrd="0" destOrd="0" presId="urn:microsoft.com/office/officeart/2005/8/layout/vList2"/>
    <dgm:cxn modelId="{3ED975BA-E3B6-4C82-ACB2-04B457E4C75F}" type="presOf" srcId="{79AF135F-DDA5-4114-8381-CD2DD90EBC70}" destId="{0B1282CF-DE07-4CB6-849C-681A055D2ADF}" srcOrd="0" destOrd="0" presId="urn:microsoft.com/office/officeart/2005/8/layout/vList2"/>
    <dgm:cxn modelId="{8D21364E-4DEA-4B06-AE1A-9A2EC4D05ECF}" type="presOf" srcId="{084D003A-2732-4B3A-A3EC-1F63A3BE8C87}" destId="{FADD0F21-8FC9-49AA-8861-D3D306549D23}" srcOrd="0" destOrd="0" presId="urn:microsoft.com/office/officeart/2005/8/layout/vList2"/>
    <dgm:cxn modelId="{6A60AED3-2835-434E-AFE7-C71FB4B9CD9E}" srcId="{65297718-D25C-4CA2-BC77-125A71730AF8}" destId="{084D003A-2732-4B3A-A3EC-1F63A3BE8C87}" srcOrd="0" destOrd="0" parTransId="{481615B2-A6D4-4EF0-AD62-1F5B413935F0}" sibTransId="{F71E2B25-DAF7-4FAD-BC26-EEDD90188E55}"/>
    <dgm:cxn modelId="{6A254283-7612-48F1-9424-1EE5CD6704D2}" srcId="{FA6E6879-21E2-4442-A9DB-60DE669E2ADA}" destId="{35C61DDF-EF5C-4843-8F64-0245E5F0EB10}" srcOrd="0" destOrd="0" parTransId="{FE785B41-615A-4046-B608-09FF10A2835D}" sibTransId="{EE743E6F-0988-4DB4-B4EB-EEE2595971EA}"/>
    <dgm:cxn modelId="{AE2EC6A8-D117-4471-8AD5-68C3D38C2B19}" srcId="{084D003A-2732-4B3A-A3EC-1F63A3BE8C87}" destId="{79AF135F-DDA5-4114-8381-CD2DD90EBC70}" srcOrd="0" destOrd="0" parTransId="{388E13D5-9B77-4A58-92A9-421C068A2BB0}" sibTransId="{DB62A0B0-10C6-4365-A250-08D2BB547EE8}"/>
    <dgm:cxn modelId="{604F35DA-30EB-4DA0-88B6-94668C649C50}" type="presOf" srcId="{35C61DDF-EF5C-4843-8F64-0245E5F0EB10}" destId="{0F618E0C-6B01-4EC9-9D74-05E79AE19349}" srcOrd="0" destOrd="0" presId="urn:microsoft.com/office/officeart/2005/8/layout/vList2"/>
    <dgm:cxn modelId="{674041E1-5B8A-471F-BDAE-5F74ED59166F}" type="presOf" srcId="{FA6E6879-21E2-4442-A9DB-60DE669E2ADA}" destId="{C3C414DC-DF3C-4D2C-8611-2E3627F390CC}" srcOrd="0" destOrd="0" presId="urn:microsoft.com/office/officeart/2005/8/layout/vList2"/>
    <dgm:cxn modelId="{6B24C5E8-B421-4EFE-9C1D-AE6F0381E625}" srcId="{65297718-D25C-4CA2-BC77-125A71730AF8}" destId="{FA6E6879-21E2-4442-A9DB-60DE669E2ADA}" srcOrd="1" destOrd="0" parTransId="{21A16BB3-AD62-4CCA-9F08-4A9D00D1CA7E}" sibTransId="{F6CA1A57-46D3-4BAF-9189-968646896D78}"/>
    <dgm:cxn modelId="{2EC65F47-39BD-4A0B-B7D6-E7C555EF6ACD}" type="presParOf" srcId="{6F5A498C-C6AA-4C56-8522-ACB5060866D3}" destId="{FADD0F21-8FC9-49AA-8861-D3D306549D23}" srcOrd="0" destOrd="0" presId="urn:microsoft.com/office/officeart/2005/8/layout/vList2"/>
    <dgm:cxn modelId="{74E707EB-37D5-4FBE-886E-2A651B543BA8}" type="presParOf" srcId="{6F5A498C-C6AA-4C56-8522-ACB5060866D3}" destId="{0B1282CF-DE07-4CB6-849C-681A055D2ADF}" srcOrd="1" destOrd="0" presId="urn:microsoft.com/office/officeart/2005/8/layout/vList2"/>
    <dgm:cxn modelId="{E2BB5487-D459-4B77-A5C1-3350D00347A2}" type="presParOf" srcId="{6F5A498C-C6AA-4C56-8522-ACB5060866D3}" destId="{C3C414DC-DF3C-4D2C-8611-2E3627F390CC}" srcOrd="2" destOrd="0" presId="urn:microsoft.com/office/officeart/2005/8/layout/vList2"/>
    <dgm:cxn modelId="{9CB05992-F98F-46FE-B572-B1D949D5837F}" type="presParOf" srcId="{6F5A498C-C6AA-4C56-8522-ACB5060866D3}" destId="{0F618E0C-6B01-4EC9-9D74-05E79AE1934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4ECA8-7811-4684-8DDB-A8B4E37E516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A603BD-122B-469D-A6FE-47629303D708}">
      <dgm:prSet phldrT="[Текст]"/>
      <dgm:spPr/>
      <dgm:t>
        <a:bodyPr/>
        <a:lstStyle/>
        <a:p>
          <a:r>
            <a:rPr lang="ru-RU" i="0" dirty="0" smtClean="0">
              <a:latin typeface="Book Antiqua" panose="02040602050305030304" pitchFamily="18" charset="0"/>
            </a:rPr>
            <a:t>Производство материальных услуг</a:t>
          </a:r>
          <a:endParaRPr lang="ru-RU" dirty="0">
            <a:latin typeface="Book Antiqua" panose="02040602050305030304" pitchFamily="18" charset="0"/>
          </a:endParaRPr>
        </a:p>
      </dgm:t>
    </dgm:pt>
    <dgm:pt modelId="{8316A2DE-F308-4323-9E37-6D672A99BCC7}" type="parTrans" cxnId="{F376F345-BADB-4E7A-A839-4E126E9858F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0F3E1E34-F522-411C-8CC8-04F36BF41AAB}" type="sibTrans" cxnId="{F376F345-BADB-4E7A-A839-4E126E9858F8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0D71E1CB-29DB-40B0-8A36-B8F9CA01E13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транспорт, торговля, жилищно-бытовое обслуживание и пр.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8E8BF277-33E3-4D0E-B37C-0CE753A268C4}" type="parTrans" cxnId="{E6ADD63F-0D81-447A-ABCB-B3B34001115F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DFD0FD0-E270-401B-A997-5ECC0D329BF1}" type="sibTrans" cxnId="{E6ADD63F-0D81-447A-ABCB-B3B34001115F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506B684-52CC-41C7-AE60-81F60C2F8489}">
      <dgm:prSet phldrT="[Текст]"/>
      <dgm:spPr/>
      <dgm:t>
        <a:bodyPr/>
        <a:lstStyle/>
        <a:p>
          <a:r>
            <a:rPr lang="ru-RU" i="0" dirty="0" smtClean="0">
              <a:latin typeface="Book Antiqua" panose="02040602050305030304" pitchFamily="18" charset="0"/>
            </a:rPr>
            <a:t>Производство нематериальных услуг</a:t>
          </a:r>
          <a:endParaRPr lang="ru-RU" i="0" dirty="0">
            <a:latin typeface="Book Antiqua" panose="02040602050305030304" pitchFamily="18" charset="0"/>
          </a:endParaRPr>
        </a:p>
      </dgm:t>
    </dgm:pt>
    <dgm:pt modelId="{9BAEC9EC-8971-4DF4-A5F9-76BFA9696153}" type="parTrans" cxnId="{575357E4-047A-413D-B8E3-A4F19C0A8A3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776B1C7A-382C-490F-A138-BE895853B3B8}" type="sibTrans" cxnId="{575357E4-047A-413D-B8E3-A4F19C0A8A3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BFF3C7E-73D9-4891-A0F1-53A43BCF5070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управление, деятельность армии и органов безопасности, образование, здравоохранение, наука, искусство, шоу-бизнес, социальное обслуживание, маркетинг, аудит, кредитование, страхование и т.п.</a:t>
          </a:r>
          <a:endParaRPr lang="ru-RU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gm:t>
    </dgm:pt>
    <dgm:pt modelId="{E2AAAFF2-4D66-4213-AAFD-A37146AB1A91}" type="parTrans" cxnId="{D09CDBFB-8D8A-49B1-A9C8-D4E8175B7C8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96CB51E6-6324-4285-BD60-A81D7447FBCF}" type="sibTrans" cxnId="{D09CDBFB-8D8A-49B1-A9C8-D4E8175B7C8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1CC2928-E5EF-4D43-BE52-E2DA31B0606E}" type="pres">
      <dgm:prSet presAssocID="{50F4ECA8-7811-4684-8DDB-A8B4E37E51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804D0D-3958-4DEA-B0D7-D4097FF70602}" type="pres">
      <dgm:prSet presAssocID="{15A603BD-122B-469D-A6FE-47629303D7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FFA22-F787-416B-A323-5D2D32A2B495}" type="pres">
      <dgm:prSet presAssocID="{15A603BD-122B-469D-A6FE-47629303D7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C66A4-8D28-492D-87AA-1ED08582F17F}" type="pres">
      <dgm:prSet presAssocID="{B506B684-52CC-41C7-AE60-81F60C2F84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CCCF7-AF57-4C58-8E7B-B14E34A8B7BB}" type="pres">
      <dgm:prSet presAssocID="{B506B684-52CC-41C7-AE60-81F60C2F84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DD63F-0D81-447A-ABCB-B3B34001115F}" srcId="{15A603BD-122B-469D-A6FE-47629303D708}" destId="{0D71E1CB-29DB-40B0-8A36-B8F9CA01E136}" srcOrd="0" destOrd="0" parTransId="{8E8BF277-33E3-4D0E-B37C-0CE753A268C4}" sibTransId="{4DFD0FD0-E270-401B-A997-5ECC0D329BF1}"/>
    <dgm:cxn modelId="{06DA7B67-0A29-4E73-A688-313622A27BB8}" type="presOf" srcId="{15A603BD-122B-469D-A6FE-47629303D708}" destId="{4A804D0D-3958-4DEA-B0D7-D4097FF70602}" srcOrd="0" destOrd="0" presId="urn:microsoft.com/office/officeart/2005/8/layout/vList2"/>
    <dgm:cxn modelId="{575357E4-047A-413D-B8E3-A4F19C0A8A32}" srcId="{50F4ECA8-7811-4684-8DDB-A8B4E37E516C}" destId="{B506B684-52CC-41C7-AE60-81F60C2F8489}" srcOrd="1" destOrd="0" parTransId="{9BAEC9EC-8971-4DF4-A5F9-76BFA9696153}" sibTransId="{776B1C7A-382C-490F-A138-BE895853B3B8}"/>
    <dgm:cxn modelId="{4F46D45B-884C-40C8-9652-D37FCF46627A}" type="presOf" srcId="{50F4ECA8-7811-4684-8DDB-A8B4E37E516C}" destId="{41CC2928-E5EF-4D43-BE52-E2DA31B0606E}" srcOrd="0" destOrd="0" presId="urn:microsoft.com/office/officeart/2005/8/layout/vList2"/>
    <dgm:cxn modelId="{07E9D927-8FAD-42A2-8EDA-1C5020DD117B}" type="presOf" srcId="{DBFF3C7E-73D9-4891-A0F1-53A43BCF5070}" destId="{500CCCF7-AF57-4C58-8E7B-B14E34A8B7BB}" srcOrd="0" destOrd="0" presId="urn:microsoft.com/office/officeart/2005/8/layout/vList2"/>
    <dgm:cxn modelId="{FC81CF61-C828-47BF-BF6E-4236DA6104C3}" type="presOf" srcId="{B506B684-52CC-41C7-AE60-81F60C2F8489}" destId="{63FC66A4-8D28-492D-87AA-1ED08582F17F}" srcOrd="0" destOrd="0" presId="urn:microsoft.com/office/officeart/2005/8/layout/vList2"/>
    <dgm:cxn modelId="{F376F345-BADB-4E7A-A839-4E126E9858F8}" srcId="{50F4ECA8-7811-4684-8DDB-A8B4E37E516C}" destId="{15A603BD-122B-469D-A6FE-47629303D708}" srcOrd="0" destOrd="0" parTransId="{8316A2DE-F308-4323-9E37-6D672A99BCC7}" sibTransId="{0F3E1E34-F522-411C-8CC8-04F36BF41AAB}"/>
    <dgm:cxn modelId="{D09CDBFB-8D8A-49B1-A9C8-D4E8175B7C84}" srcId="{B506B684-52CC-41C7-AE60-81F60C2F8489}" destId="{DBFF3C7E-73D9-4891-A0F1-53A43BCF5070}" srcOrd="0" destOrd="0" parTransId="{E2AAAFF2-4D66-4213-AAFD-A37146AB1A91}" sibTransId="{96CB51E6-6324-4285-BD60-A81D7447FBCF}"/>
    <dgm:cxn modelId="{7B3B144C-D219-43EA-ACEB-A511759EC3BE}" type="presOf" srcId="{0D71E1CB-29DB-40B0-8A36-B8F9CA01E136}" destId="{FB7FFA22-F787-416B-A323-5D2D32A2B495}" srcOrd="0" destOrd="0" presId="urn:microsoft.com/office/officeart/2005/8/layout/vList2"/>
    <dgm:cxn modelId="{3E013189-88C2-4503-B646-805FD5A9ADB7}" type="presParOf" srcId="{41CC2928-E5EF-4D43-BE52-E2DA31B0606E}" destId="{4A804D0D-3958-4DEA-B0D7-D4097FF70602}" srcOrd="0" destOrd="0" presId="urn:microsoft.com/office/officeart/2005/8/layout/vList2"/>
    <dgm:cxn modelId="{6308F514-AED7-4B8B-B6D3-1C19183B6BC6}" type="presParOf" srcId="{41CC2928-E5EF-4D43-BE52-E2DA31B0606E}" destId="{FB7FFA22-F787-416B-A323-5D2D32A2B495}" srcOrd="1" destOrd="0" presId="urn:microsoft.com/office/officeart/2005/8/layout/vList2"/>
    <dgm:cxn modelId="{156D1A23-AEDD-47E3-B5CA-D525442E581D}" type="presParOf" srcId="{41CC2928-E5EF-4D43-BE52-E2DA31B0606E}" destId="{63FC66A4-8D28-492D-87AA-1ED08582F17F}" srcOrd="2" destOrd="0" presId="urn:microsoft.com/office/officeart/2005/8/layout/vList2"/>
    <dgm:cxn modelId="{F6A06304-C728-40F9-A7C8-723AD179FCD2}" type="presParOf" srcId="{41CC2928-E5EF-4D43-BE52-E2DA31B0606E}" destId="{500CCCF7-AF57-4C58-8E7B-B14E34A8B7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50BA8-DFEF-416C-9089-F9EB5C30AF1A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8033EC-A9BD-4303-A832-7713E0B9A5AE}">
      <dgm:prSet phldrT="[Текст]" custT="1"/>
      <dgm:spPr/>
      <dgm:t>
        <a:bodyPr/>
        <a:lstStyle/>
        <a:p>
          <a:r>
            <a:rPr lang="ru-RU" sz="2000" b="1" i="1" dirty="0" smtClean="0">
              <a:latin typeface="Book Antiqua" panose="02040602050305030304" pitchFamily="18" charset="0"/>
            </a:rPr>
            <a:t>третичный</a:t>
          </a:r>
          <a:r>
            <a:rPr lang="ru-RU" sz="2000" dirty="0" smtClean="0">
              <a:latin typeface="Book Antiqua" panose="02040602050305030304" pitchFamily="18" charset="0"/>
            </a:rPr>
            <a:t> </a:t>
          </a:r>
          <a:r>
            <a:rPr lang="ru-RU" sz="1700" dirty="0" smtClean="0">
              <a:latin typeface="Book Antiqua" panose="02040602050305030304" pitchFamily="18" charset="0"/>
            </a:rPr>
            <a:t>– инфраструктурный (транспорт, связь, передача электричества и тепла)</a:t>
          </a:r>
          <a:endParaRPr lang="ru-RU" sz="1700" dirty="0">
            <a:latin typeface="Book Antiqua" panose="02040602050305030304" pitchFamily="18" charset="0"/>
          </a:endParaRPr>
        </a:p>
      </dgm:t>
    </dgm:pt>
    <dgm:pt modelId="{98D437A0-75F5-4707-9BEE-BB0CA9D7A4B3}" type="parTrans" cxnId="{7C2648B2-B5D9-4A8A-B02E-F78EC1238DB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B44ACF5-23E3-4FDE-9B11-4872FD9470E4}" type="sibTrans" cxnId="{7C2648B2-B5D9-4A8A-B02E-F78EC1238DB4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5742421A-AC20-4781-8BB0-2D05699A067B}">
      <dgm:prSet phldrT="[Текст]" custT="1"/>
      <dgm:spPr/>
      <dgm:t>
        <a:bodyPr/>
        <a:lstStyle/>
        <a:p>
          <a:r>
            <a:rPr lang="ru-RU" sz="2000" b="1" i="1" dirty="0" smtClean="0">
              <a:latin typeface="Book Antiqua" panose="02040602050305030304" pitchFamily="18" charset="0"/>
            </a:rPr>
            <a:t>четвертичный</a:t>
          </a:r>
          <a:r>
            <a:rPr lang="ru-RU" sz="2000" dirty="0" smtClean="0">
              <a:latin typeface="Book Antiqua" panose="02040602050305030304" pitchFamily="18" charset="0"/>
            </a:rPr>
            <a:t> </a:t>
          </a:r>
          <a:r>
            <a:rPr lang="ru-RU" sz="1700" dirty="0" smtClean="0">
              <a:latin typeface="Book Antiqua" panose="02040602050305030304" pitchFamily="18" charset="0"/>
            </a:rPr>
            <a:t>– распределительно-обменный (торговля, страхование, финансы)</a:t>
          </a:r>
          <a:endParaRPr lang="ru-RU" sz="1700" dirty="0">
            <a:latin typeface="Book Antiqua" panose="02040602050305030304" pitchFamily="18" charset="0"/>
          </a:endParaRPr>
        </a:p>
      </dgm:t>
    </dgm:pt>
    <dgm:pt modelId="{E4BD2481-3598-40E2-B139-C1EDE1502121}" type="parTrans" cxnId="{2617ADDB-EAD2-4CF5-B47E-81A001551D7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A14E5C19-C006-4121-A4DB-A2404ADC1E6F}" type="sibTrans" cxnId="{2617ADDB-EAD2-4CF5-B47E-81A001551D7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E6254C1-8BE2-4ABA-A623-54CD7F4ACF38}">
      <dgm:prSet phldrT="[Текст]" custT="1"/>
      <dgm:spPr/>
      <dgm:t>
        <a:bodyPr/>
        <a:lstStyle/>
        <a:p>
          <a:r>
            <a:rPr lang="ru-RU" sz="2000" b="1" i="1" dirty="0" smtClean="0">
              <a:latin typeface="Book Antiqua" panose="02040602050305030304" pitchFamily="18" charset="0"/>
            </a:rPr>
            <a:t>пятеричный</a:t>
          </a:r>
          <a:r>
            <a:rPr lang="ru-RU" sz="2000" dirty="0" smtClean="0">
              <a:latin typeface="Book Antiqua" panose="02040602050305030304" pitchFamily="18" charset="0"/>
            </a:rPr>
            <a:t> </a:t>
          </a:r>
          <a:r>
            <a:rPr lang="ru-RU" sz="1700" dirty="0" smtClean="0">
              <a:latin typeface="Book Antiqua" panose="02040602050305030304" pitchFamily="18" charset="0"/>
            </a:rPr>
            <a:t>– социально-управленческий (управление, наука, образование, здравоохранение, искусство)</a:t>
          </a:r>
          <a:endParaRPr lang="ru-RU" sz="1700" dirty="0">
            <a:latin typeface="Book Antiqua" panose="02040602050305030304" pitchFamily="18" charset="0"/>
          </a:endParaRPr>
        </a:p>
      </dgm:t>
    </dgm:pt>
    <dgm:pt modelId="{C81B8EE5-C9E9-4F3B-9728-7FF2EBC2007A}" type="parTrans" cxnId="{35F9D654-6D00-44EF-8CC0-8406766EACAA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21E1E9C6-181F-4205-81D7-7E9AB56A308C}" type="sibTrans" cxnId="{35F9D654-6D00-44EF-8CC0-8406766EACAA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22639DC-F67F-4BF9-9C47-2AB28125DFC9}" type="pres">
      <dgm:prSet presAssocID="{44450BA8-DFEF-416C-9089-F9EB5C30AF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20CB665-C548-49EA-9C60-4FB116D9C61B}" type="pres">
      <dgm:prSet presAssocID="{44450BA8-DFEF-416C-9089-F9EB5C30AF1A}" presName="Name1" presStyleCnt="0"/>
      <dgm:spPr/>
    </dgm:pt>
    <dgm:pt modelId="{1738D0C7-3637-4556-9747-0426E2F5035F}" type="pres">
      <dgm:prSet presAssocID="{44450BA8-DFEF-416C-9089-F9EB5C30AF1A}" presName="cycle" presStyleCnt="0"/>
      <dgm:spPr/>
    </dgm:pt>
    <dgm:pt modelId="{028C9334-8157-4D8E-AFAF-1D37EE301427}" type="pres">
      <dgm:prSet presAssocID="{44450BA8-DFEF-416C-9089-F9EB5C30AF1A}" presName="srcNode" presStyleLbl="node1" presStyleIdx="0" presStyleCnt="3"/>
      <dgm:spPr/>
    </dgm:pt>
    <dgm:pt modelId="{ACF6D150-7D4E-4164-BAAF-6044E993750E}" type="pres">
      <dgm:prSet presAssocID="{44450BA8-DFEF-416C-9089-F9EB5C30AF1A}" presName="conn" presStyleLbl="parChTrans1D2" presStyleIdx="0" presStyleCnt="1"/>
      <dgm:spPr/>
      <dgm:t>
        <a:bodyPr/>
        <a:lstStyle/>
        <a:p>
          <a:endParaRPr lang="ru-RU"/>
        </a:p>
      </dgm:t>
    </dgm:pt>
    <dgm:pt modelId="{1FF90122-CBCF-4132-A789-CF56837C224A}" type="pres">
      <dgm:prSet presAssocID="{44450BA8-DFEF-416C-9089-F9EB5C30AF1A}" presName="extraNode" presStyleLbl="node1" presStyleIdx="0" presStyleCnt="3"/>
      <dgm:spPr/>
    </dgm:pt>
    <dgm:pt modelId="{CD0F276B-4A94-4BE2-A5E1-6A764611B26C}" type="pres">
      <dgm:prSet presAssocID="{44450BA8-DFEF-416C-9089-F9EB5C30AF1A}" presName="dstNode" presStyleLbl="node1" presStyleIdx="0" presStyleCnt="3"/>
      <dgm:spPr/>
    </dgm:pt>
    <dgm:pt modelId="{B9C38696-9C8F-4416-98D4-EF3F925F9307}" type="pres">
      <dgm:prSet presAssocID="{CD8033EC-A9BD-4303-A832-7713E0B9A5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FF7E8-662C-4549-A857-EBCFFB704029}" type="pres">
      <dgm:prSet presAssocID="{CD8033EC-A9BD-4303-A832-7713E0B9A5AE}" presName="accent_1" presStyleCnt="0"/>
      <dgm:spPr/>
    </dgm:pt>
    <dgm:pt modelId="{E0EADE6F-66DD-4392-B551-959317E8C7A5}" type="pres">
      <dgm:prSet presAssocID="{CD8033EC-A9BD-4303-A832-7713E0B9A5AE}" presName="accentRepeatNode" presStyleLbl="solidFgAcc1" presStyleIdx="0" presStyleCnt="3"/>
      <dgm:spPr/>
    </dgm:pt>
    <dgm:pt modelId="{4A239A7F-4DDD-4FBA-8999-4EA66731E1AB}" type="pres">
      <dgm:prSet presAssocID="{5742421A-AC20-4781-8BB0-2D05699A067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6CCF-1A30-4614-AC65-B68D6997AE83}" type="pres">
      <dgm:prSet presAssocID="{5742421A-AC20-4781-8BB0-2D05699A067B}" presName="accent_2" presStyleCnt="0"/>
      <dgm:spPr/>
    </dgm:pt>
    <dgm:pt modelId="{445E6C29-C00D-48F4-8F55-8F2AEC20E453}" type="pres">
      <dgm:prSet presAssocID="{5742421A-AC20-4781-8BB0-2D05699A067B}" presName="accentRepeatNode" presStyleLbl="solidFgAcc1" presStyleIdx="1" presStyleCnt="3"/>
      <dgm:spPr/>
    </dgm:pt>
    <dgm:pt modelId="{3C6CC5D3-9D89-4F4C-9593-40DD900B0915}" type="pres">
      <dgm:prSet presAssocID="{DE6254C1-8BE2-4ABA-A623-54CD7F4ACF3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8601D-F999-41DA-9A4C-222DFCE9BD69}" type="pres">
      <dgm:prSet presAssocID="{DE6254C1-8BE2-4ABA-A623-54CD7F4ACF38}" presName="accent_3" presStyleCnt="0"/>
      <dgm:spPr/>
    </dgm:pt>
    <dgm:pt modelId="{39A66230-23E1-4ABE-8B6D-A0786A3FC68B}" type="pres">
      <dgm:prSet presAssocID="{DE6254C1-8BE2-4ABA-A623-54CD7F4ACF38}" presName="accentRepeatNode" presStyleLbl="solidFgAcc1" presStyleIdx="2" presStyleCnt="3"/>
      <dgm:spPr/>
    </dgm:pt>
  </dgm:ptLst>
  <dgm:cxnLst>
    <dgm:cxn modelId="{0F8285D6-949F-40CA-9711-EF4BC219B09F}" type="presOf" srcId="{CD8033EC-A9BD-4303-A832-7713E0B9A5AE}" destId="{B9C38696-9C8F-4416-98D4-EF3F925F9307}" srcOrd="0" destOrd="0" presId="urn:microsoft.com/office/officeart/2008/layout/VerticalCurvedList"/>
    <dgm:cxn modelId="{2617ADDB-EAD2-4CF5-B47E-81A001551D72}" srcId="{44450BA8-DFEF-416C-9089-F9EB5C30AF1A}" destId="{5742421A-AC20-4781-8BB0-2D05699A067B}" srcOrd="1" destOrd="0" parTransId="{E4BD2481-3598-40E2-B139-C1EDE1502121}" sibTransId="{A14E5C19-C006-4121-A4DB-A2404ADC1E6F}"/>
    <dgm:cxn modelId="{5CD0A113-67CE-4D33-9F2A-4F3B8AF0F1CC}" type="presOf" srcId="{5742421A-AC20-4781-8BB0-2D05699A067B}" destId="{4A239A7F-4DDD-4FBA-8999-4EA66731E1AB}" srcOrd="0" destOrd="0" presId="urn:microsoft.com/office/officeart/2008/layout/VerticalCurvedList"/>
    <dgm:cxn modelId="{7C2648B2-B5D9-4A8A-B02E-F78EC1238DB4}" srcId="{44450BA8-DFEF-416C-9089-F9EB5C30AF1A}" destId="{CD8033EC-A9BD-4303-A832-7713E0B9A5AE}" srcOrd="0" destOrd="0" parTransId="{98D437A0-75F5-4707-9BEE-BB0CA9D7A4B3}" sibTransId="{4B44ACF5-23E3-4FDE-9B11-4872FD9470E4}"/>
    <dgm:cxn modelId="{35F9D654-6D00-44EF-8CC0-8406766EACAA}" srcId="{44450BA8-DFEF-416C-9089-F9EB5C30AF1A}" destId="{DE6254C1-8BE2-4ABA-A623-54CD7F4ACF38}" srcOrd="2" destOrd="0" parTransId="{C81B8EE5-C9E9-4F3B-9728-7FF2EBC2007A}" sibTransId="{21E1E9C6-181F-4205-81D7-7E9AB56A308C}"/>
    <dgm:cxn modelId="{3BD112CC-F972-414B-A6D6-1B6FBB96509C}" type="presOf" srcId="{44450BA8-DFEF-416C-9089-F9EB5C30AF1A}" destId="{D22639DC-F67F-4BF9-9C47-2AB28125DFC9}" srcOrd="0" destOrd="0" presId="urn:microsoft.com/office/officeart/2008/layout/VerticalCurvedList"/>
    <dgm:cxn modelId="{7DDA5AC7-823D-45C4-968D-593BA6CBE431}" type="presOf" srcId="{4B44ACF5-23E3-4FDE-9B11-4872FD9470E4}" destId="{ACF6D150-7D4E-4164-BAAF-6044E993750E}" srcOrd="0" destOrd="0" presId="urn:microsoft.com/office/officeart/2008/layout/VerticalCurvedList"/>
    <dgm:cxn modelId="{41F7ED78-367B-43D1-82B4-76415C08AD81}" type="presOf" srcId="{DE6254C1-8BE2-4ABA-A623-54CD7F4ACF38}" destId="{3C6CC5D3-9D89-4F4C-9593-40DD900B0915}" srcOrd="0" destOrd="0" presId="urn:microsoft.com/office/officeart/2008/layout/VerticalCurvedList"/>
    <dgm:cxn modelId="{56B356B8-9A75-4B50-A6DB-4F1A1082EA82}" type="presParOf" srcId="{D22639DC-F67F-4BF9-9C47-2AB28125DFC9}" destId="{F20CB665-C548-49EA-9C60-4FB116D9C61B}" srcOrd="0" destOrd="0" presId="urn:microsoft.com/office/officeart/2008/layout/VerticalCurvedList"/>
    <dgm:cxn modelId="{09189E33-08BF-47CD-83E4-C11CEE23578D}" type="presParOf" srcId="{F20CB665-C548-49EA-9C60-4FB116D9C61B}" destId="{1738D0C7-3637-4556-9747-0426E2F5035F}" srcOrd="0" destOrd="0" presId="urn:microsoft.com/office/officeart/2008/layout/VerticalCurvedList"/>
    <dgm:cxn modelId="{8F9B82D8-8564-4CF5-BE6E-68116C94E1E9}" type="presParOf" srcId="{1738D0C7-3637-4556-9747-0426E2F5035F}" destId="{028C9334-8157-4D8E-AFAF-1D37EE301427}" srcOrd="0" destOrd="0" presId="urn:microsoft.com/office/officeart/2008/layout/VerticalCurvedList"/>
    <dgm:cxn modelId="{DA7971E1-C08E-4F6D-BFA5-B2D4458B81A6}" type="presParOf" srcId="{1738D0C7-3637-4556-9747-0426E2F5035F}" destId="{ACF6D150-7D4E-4164-BAAF-6044E993750E}" srcOrd="1" destOrd="0" presId="urn:microsoft.com/office/officeart/2008/layout/VerticalCurvedList"/>
    <dgm:cxn modelId="{A43325B9-13D4-47A0-A3B0-4071C8FD2FD9}" type="presParOf" srcId="{1738D0C7-3637-4556-9747-0426E2F5035F}" destId="{1FF90122-CBCF-4132-A789-CF56837C224A}" srcOrd="2" destOrd="0" presId="urn:microsoft.com/office/officeart/2008/layout/VerticalCurvedList"/>
    <dgm:cxn modelId="{39C76F34-22E2-40E6-A840-CB39E9C6A41E}" type="presParOf" srcId="{1738D0C7-3637-4556-9747-0426E2F5035F}" destId="{CD0F276B-4A94-4BE2-A5E1-6A764611B26C}" srcOrd="3" destOrd="0" presId="urn:microsoft.com/office/officeart/2008/layout/VerticalCurvedList"/>
    <dgm:cxn modelId="{23D6CE65-4D01-4E95-8A50-D677CE402792}" type="presParOf" srcId="{F20CB665-C548-49EA-9C60-4FB116D9C61B}" destId="{B9C38696-9C8F-4416-98D4-EF3F925F9307}" srcOrd="1" destOrd="0" presId="urn:microsoft.com/office/officeart/2008/layout/VerticalCurvedList"/>
    <dgm:cxn modelId="{D399EA0F-86C0-4005-A515-33CDC4BEBD11}" type="presParOf" srcId="{F20CB665-C548-49EA-9C60-4FB116D9C61B}" destId="{BF1FF7E8-662C-4549-A857-EBCFFB704029}" srcOrd="2" destOrd="0" presId="urn:microsoft.com/office/officeart/2008/layout/VerticalCurvedList"/>
    <dgm:cxn modelId="{CB9BAFD2-0EAF-41ED-BC0F-52537788BFA1}" type="presParOf" srcId="{BF1FF7E8-662C-4549-A857-EBCFFB704029}" destId="{E0EADE6F-66DD-4392-B551-959317E8C7A5}" srcOrd="0" destOrd="0" presId="urn:microsoft.com/office/officeart/2008/layout/VerticalCurvedList"/>
    <dgm:cxn modelId="{C0C5CC4F-ABE8-4AB4-A76A-8B30C0A133B7}" type="presParOf" srcId="{F20CB665-C548-49EA-9C60-4FB116D9C61B}" destId="{4A239A7F-4DDD-4FBA-8999-4EA66731E1AB}" srcOrd="3" destOrd="0" presId="urn:microsoft.com/office/officeart/2008/layout/VerticalCurvedList"/>
    <dgm:cxn modelId="{7C0B0BEA-5C9C-45B4-850C-3FE6AAA584A1}" type="presParOf" srcId="{F20CB665-C548-49EA-9C60-4FB116D9C61B}" destId="{0EB96CCF-1A30-4614-AC65-B68D6997AE83}" srcOrd="4" destOrd="0" presId="urn:microsoft.com/office/officeart/2008/layout/VerticalCurvedList"/>
    <dgm:cxn modelId="{EA695214-CC17-42D7-A5FA-981070957115}" type="presParOf" srcId="{0EB96CCF-1A30-4614-AC65-B68D6997AE83}" destId="{445E6C29-C00D-48F4-8F55-8F2AEC20E453}" srcOrd="0" destOrd="0" presId="urn:microsoft.com/office/officeart/2008/layout/VerticalCurvedList"/>
    <dgm:cxn modelId="{048DA3FF-F670-469B-A9E4-CAF45BA1C9E7}" type="presParOf" srcId="{F20CB665-C548-49EA-9C60-4FB116D9C61B}" destId="{3C6CC5D3-9D89-4F4C-9593-40DD900B0915}" srcOrd="5" destOrd="0" presId="urn:microsoft.com/office/officeart/2008/layout/VerticalCurvedList"/>
    <dgm:cxn modelId="{A8073A7E-85FD-48BE-A766-AAB9AFC92471}" type="presParOf" srcId="{F20CB665-C548-49EA-9C60-4FB116D9C61B}" destId="{FA68601D-F999-41DA-9A4C-222DFCE9BD69}" srcOrd="6" destOrd="0" presId="urn:microsoft.com/office/officeart/2008/layout/VerticalCurvedList"/>
    <dgm:cxn modelId="{F5C52B59-BF68-4F63-B7FB-9E0710B55B18}" type="presParOf" srcId="{FA68601D-F999-41DA-9A4C-222DFCE9BD69}" destId="{39A66230-23E1-4ABE-8B6D-A0786A3FC6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3B134-F9AE-40B7-ADB9-894F3F8FD5F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503A64-2FFD-47EE-847D-E42D1018961F}">
      <dgm:prSet phldrT="[Текст]" custT="1"/>
      <dgm:spPr/>
      <dgm:t>
        <a:bodyPr/>
        <a:lstStyle/>
        <a:p>
          <a:r>
            <a:rPr lang="ru-RU" sz="1300" b="1" dirty="0" smtClean="0">
              <a:latin typeface="Book Antiqua" panose="02040602050305030304" pitchFamily="18" charset="0"/>
            </a:rPr>
            <a:t>Жилищно-коммунальные услуги</a:t>
          </a:r>
          <a:endParaRPr lang="ru-RU" sz="1300" b="1" dirty="0">
            <a:latin typeface="Book Antiqua" panose="02040602050305030304" pitchFamily="18" charset="0"/>
          </a:endParaRPr>
        </a:p>
      </dgm:t>
    </dgm:pt>
    <dgm:pt modelId="{9DFCD2D8-AFDB-45AC-BE52-99A95F4C3942}" type="parTrans" cxnId="{2AAE49E2-6558-4B1D-BB35-97062BE3E09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D6101D75-E265-4A56-8836-8A2360F0E45C}" type="sibTrans" cxnId="{2AAE49E2-6558-4B1D-BB35-97062BE3E09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9FC2F9A-4A46-45C0-A0AD-C3ABB322430B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Строитель-</a:t>
          </a:r>
          <a:r>
            <a:rPr lang="ru-RU" sz="1400" b="1" dirty="0" err="1" smtClean="0">
              <a:latin typeface="Book Antiqua" panose="02040602050305030304" pitchFamily="18" charset="0"/>
            </a:rPr>
            <a:t>ные</a:t>
          </a:r>
          <a:r>
            <a:rPr lang="ru-RU" sz="1400" b="1" dirty="0" smtClean="0">
              <a:latin typeface="Book Antiqua" panose="02040602050305030304" pitchFamily="18" charset="0"/>
            </a:rPr>
            <a:t> услуги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1FF3B741-FCEB-4C69-9ECA-B6C0D6715C1C}" type="parTrans" cxnId="{2378BB06-7415-4B28-8662-17234F9BFD4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1DD22AE4-CD40-401A-AFBE-1355B337CF67}" type="sibTrans" cxnId="{2378BB06-7415-4B28-8662-17234F9BFD4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767D3ECD-15BC-4013-A882-D02B9E7B1D2A}">
      <dgm:prSet phldrT="[Текст]" custT="1"/>
      <dgm:spPr/>
      <dgm:t>
        <a:bodyPr/>
        <a:lstStyle/>
        <a:p>
          <a:r>
            <a:rPr lang="ru-RU" sz="1400" b="1" dirty="0" err="1" smtClean="0">
              <a:latin typeface="Book Antiqua" panose="02040602050305030304" pitchFamily="18" charset="0"/>
            </a:rPr>
            <a:t>Электроснаб-жение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19AE8F98-284F-473F-8B62-B0ECAFDD8E4A}" type="parTrans" cxnId="{AC8109D9-505A-4DEA-8BBA-C4134757EC4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5B40D26-6048-4F2B-A24D-A51168F2FD68}" type="sibTrans" cxnId="{AC8109D9-505A-4DEA-8BBA-C4134757EC4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7995A77-A67B-4898-A2B2-CB58034EE2A0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Газоснаб-жение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CC8A20A1-F35D-4019-AB1C-52B63C68A20C}" type="parTrans" cxnId="{CFE1B596-DE62-437B-A7BD-D511726E06CC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5FD9EBC-9D32-495F-BE85-BC31BEBC3E01}" type="sibTrans" cxnId="{CFE1B596-DE62-437B-A7BD-D511726E06CC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C710C9F-ED27-4C9E-8683-F8E94E679AF5}">
      <dgm:prSet phldrT="[Текст]" custT="1"/>
      <dgm:spPr/>
      <dgm:t>
        <a:bodyPr/>
        <a:lstStyle/>
        <a:p>
          <a:r>
            <a:rPr lang="ru-RU" sz="1400" b="1" dirty="0" err="1" smtClean="0">
              <a:latin typeface="Book Antiqua" panose="02040602050305030304" pitchFamily="18" charset="0"/>
            </a:rPr>
            <a:t>Теплоснаб-жение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7FE04908-7704-4C47-BCE7-FFA258610C3E}" type="parTrans" cxnId="{462EF996-6B55-4C84-A6C2-3630045B3C2E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966284B0-4F91-4518-B9A2-3246B6AE94DC}" type="sibTrans" cxnId="{462EF996-6B55-4C84-A6C2-3630045B3C2E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8FC7645-562C-4A79-97CC-76C21FD15712}">
      <dgm:prSet phldrT="[Текст]" custT="1"/>
      <dgm:spPr/>
      <dgm:t>
        <a:bodyPr/>
        <a:lstStyle/>
        <a:p>
          <a:r>
            <a:rPr lang="ru-RU" sz="1400" b="1" dirty="0" err="1" smtClean="0">
              <a:latin typeface="Book Antiqua" panose="02040602050305030304" pitchFamily="18" charset="0"/>
            </a:rPr>
            <a:t>Водоснабже</a:t>
          </a:r>
          <a:r>
            <a:rPr lang="ru-RU" sz="1400" b="1" dirty="0" smtClean="0">
              <a:latin typeface="Book Antiqua" panose="02040602050305030304" pitchFamily="18" charset="0"/>
            </a:rPr>
            <a:t>-</a:t>
          </a:r>
          <a:br>
            <a:rPr lang="ru-RU" sz="1400" b="1" dirty="0" smtClean="0">
              <a:latin typeface="Book Antiqua" panose="02040602050305030304" pitchFamily="18" charset="0"/>
            </a:rPr>
          </a:br>
          <a:r>
            <a:rPr lang="ru-RU" sz="1400" b="1" dirty="0" err="1" smtClean="0">
              <a:latin typeface="Book Antiqua" panose="02040602050305030304" pitchFamily="18" charset="0"/>
            </a:rPr>
            <a:t>ние</a:t>
          </a:r>
          <a:r>
            <a:rPr lang="ru-RU" sz="1400" b="1" dirty="0" smtClean="0">
              <a:latin typeface="Book Antiqua" panose="02040602050305030304" pitchFamily="18" charset="0"/>
            </a:rPr>
            <a:t> и канализация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DCD2D6BD-700C-4987-A37B-4D8B01CFBFCC}" type="parTrans" cxnId="{E1CA59CC-4A64-41C0-9580-F4AF8427608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508614DA-48C4-4C86-A1A5-90A561FB2C2A}" type="sibTrans" cxnId="{E1CA59CC-4A64-41C0-9580-F4AF8427608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AEF3F09-70FD-419D-ABC7-4938B8CB9291}">
      <dgm:prSet phldrT="[Текст]" custT="1"/>
      <dgm:spPr/>
      <dgm:t>
        <a:bodyPr/>
        <a:lstStyle/>
        <a:p>
          <a:r>
            <a:rPr lang="ru-RU" sz="1100" b="1" dirty="0" smtClean="0">
              <a:latin typeface="Book Antiqua" panose="02040602050305030304" pitchFamily="18" charset="0"/>
            </a:rPr>
            <a:t>Транспортные услуги и услуги технического обслуживания транспорта</a:t>
          </a:r>
          <a:endParaRPr lang="ru-RU" sz="1100" b="1" dirty="0">
            <a:latin typeface="Book Antiqua" panose="02040602050305030304" pitchFamily="18" charset="0"/>
          </a:endParaRPr>
        </a:p>
      </dgm:t>
    </dgm:pt>
    <dgm:pt modelId="{EEF004C7-D769-4516-8AB0-6210E5C90D17}" type="parTrans" cxnId="{4AD7C90C-9718-4E88-8300-F431A0B5BC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D210FFA-61C5-4E80-BCF3-BF9892C31AD3}" type="sibTrans" cxnId="{4AD7C90C-9718-4E88-8300-F431A0B5BCD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7B8AA87D-9E3E-43FD-B61F-35EBC06847D5}">
      <dgm:prSet phldrT="[Текст]" custT="1"/>
      <dgm:spPr/>
      <dgm:t>
        <a:bodyPr/>
        <a:lstStyle/>
        <a:p>
          <a:r>
            <a:rPr lang="ru-RU" sz="1050" b="1" dirty="0" smtClean="0">
              <a:latin typeface="Book Antiqua" panose="02040602050305030304" pitchFamily="18" charset="0"/>
            </a:rPr>
            <a:t>Услуги связи и телекоммуникации и услуги ремонта цифровой и бытовой техники</a:t>
          </a:r>
          <a:endParaRPr lang="ru-RU" sz="1050" b="1" dirty="0">
            <a:latin typeface="Book Antiqua" panose="02040602050305030304" pitchFamily="18" charset="0"/>
          </a:endParaRPr>
        </a:p>
      </dgm:t>
    </dgm:pt>
    <dgm:pt modelId="{39A93AF5-9610-4FCE-AD3B-C730092224C4}" type="parTrans" cxnId="{F2DC7476-DCE8-4813-BD91-1368B28B878E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24993FE9-4E34-4E79-9EAE-8B8F834CD513}" type="sibTrans" cxnId="{F2DC7476-DCE8-4813-BD91-1368B28B878E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9DD0E1B-E817-4EAF-A5F0-729F92D04D5E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Торговые услуги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AB643AA0-6BCE-4657-B38F-5CB8D93CE44C}" type="parTrans" cxnId="{B7B4B9BF-91EF-46B0-8639-5251581BC0C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FACD4AE-692E-459C-97F0-47F289549BCA}" type="sibTrans" cxnId="{B7B4B9BF-91EF-46B0-8639-5251581BC0C4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54D29A38-E149-470D-A68C-64FCCDB554B3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Услуги общественно-</a:t>
          </a:r>
          <a:r>
            <a:rPr lang="ru-RU" sz="1400" b="1" dirty="0" err="1" smtClean="0">
              <a:latin typeface="Book Antiqua" panose="02040602050305030304" pitchFamily="18" charset="0"/>
            </a:rPr>
            <a:t>го</a:t>
          </a:r>
          <a:r>
            <a:rPr lang="ru-RU" sz="1400" b="1" dirty="0" smtClean="0">
              <a:latin typeface="Book Antiqua" panose="02040602050305030304" pitchFamily="18" charset="0"/>
            </a:rPr>
            <a:t> питания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386CFB25-711A-456A-9957-8B3609219AB8}" type="parTrans" cxnId="{8D44EE3C-F0CE-4FA0-B097-5509FDE9AD3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E348BD7-949B-4EEF-9401-FE28A80A19B0}" type="sibTrans" cxnId="{8D44EE3C-F0CE-4FA0-B097-5509FDE9AD3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9E3CEB5C-33F3-4E4E-A838-FB8C92D1EAE4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Бытовые услуги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A2CF09D1-AA3C-4C6F-8405-B2CC6D529460}" type="parTrans" cxnId="{EE07B996-D373-4432-B50A-3F5537B7A147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B4189C91-EAA4-4A9A-9533-0AC480AF2F92}" type="sibTrans" cxnId="{EE07B996-D373-4432-B50A-3F5537B7A147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83EE24F9-2B50-43F1-8FD3-A17E6C89E745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Страхование и т.д.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C6AF8616-5AE0-4672-BA6A-96D5CC629836}" type="parTrans" cxnId="{A2A0177E-5BD1-43A2-9E7D-6835F864DFE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16036CB-F927-489E-879A-8DEDE199CD37}" type="sibTrans" cxnId="{A2A0177E-5BD1-43A2-9E7D-6835F864DFEF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AE37A25-4792-4FCF-8157-5A1C041BDC33}" type="pres">
      <dgm:prSet presAssocID="{F983B134-F9AE-40B7-ADB9-894F3F8FD5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AA3DF-D5C5-4E65-BF3C-10CD62A04B7A}" type="pres">
      <dgm:prSet presAssocID="{FB503A64-2FFD-47EE-847D-E42D1018961F}" presName="node" presStyleLbl="node1" presStyleIdx="0" presStyleCnt="12" custLinFactNeighborX="-44110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242F5-A9F2-40C8-9CB5-B116DB05D615}" type="pres">
      <dgm:prSet presAssocID="{D6101D75-E265-4A56-8836-8A2360F0E45C}" presName="sibTrans" presStyleCnt="0"/>
      <dgm:spPr/>
    </dgm:pt>
    <dgm:pt modelId="{EDF52249-AE6A-48FB-A619-C87C7CD9C55F}" type="pres">
      <dgm:prSet presAssocID="{89FC2F9A-4A46-45C0-A0AD-C3ABB322430B}" presName="node" presStyleLbl="node1" presStyleIdx="1" presStyleCnt="12" custLinFactNeighborX="-50073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E432F-EB4F-4419-B2E3-135E94BBC08C}" type="pres">
      <dgm:prSet presAssocID="{1DD22AE4-CD40-401A-AFBE-1355B337CF67}" presName="sibTrans" presStyleCnt="0"/>
      <dgm:spPr/>
    </dgm:pt>
    <dgm:pt modelId="{5B5231A4-6BDD-4587-87D1-FC9C395DFBD8}" type="pres">
      <dgm:prSet presAssocID="{767D3ECD-15BC-4013-A882-D02B9E7B1D2A}" presName="node" presStyleLbl="node1" presStyleIdx="2" presStyleCnt="12" custLinFactNeighborX="-54703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BE92A-903E-4267-B01C-80F831888BBD}" type="pres">
      <dgm:prSet presAssocID="{85B40D26-6048-4F2B-A24D-A51168F2FD68}" presName="sibTrans" presStyleCnt="0"/>
      <dgm:spPr/>
    </dgm:pt>
    <dgm:pt modelId="{DB6F2A86-21D5-4667-9784-929412C4041E}" type="pres">
      <dgm:prSet presAssocID="{07995A77-A67B-4898-A2B2-CB58034EE2A0}" presName="node" presStyleLbl="node1" presStyleIdx="3" presStyleCnt="12" custLinFactNeighborX="-60666" custLinFactNeighborY="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81E0A-3135-48FA-9B3E-F374FA844063}" type="pres">
      <dgm:prSet presAssocID="{85FD9EBC-9D32-495F-BE85-BC31BEBC3E01}" presName="sibTrans" presStyleCnt="0"/>
      <dgm:spPr/>
    </dgm:pt>
    <dgm:pt modelId="{57032EC7-3CA1-4F8A-AA13-F32F0E617B86}" type="pres">
      <dgm:prSet presAssocID="{0C710C9F-ED27-4C9E-8683-F8E94E679AF5}" presName="node" presStyleLbl="node1" presStyleIdx="4" presStyleCnt="12" custLinFactX="-70666" custLinFactY="1713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AF096-C723-48C4-8395-4137C5DB86F4}" type="pres">
      <dgm:prSet presAssocID="{966284B0-4F91-4518-B9A2-3246B6AE94DC}" presName="sibTrans" presStyleCnt="0"/>
      <dgm:spPr/>
    </dgm:pt>
    <dgm:pt modelId="{E0A36825-0A3D-4716-A0B0-DE144C6FC1AC}" type="pres">
      <dgm:prSet presAssocID="{28FC7645-562C-4A79-97CC-76C21FD15712}" presName="node" presStyleLbl="node1" presStyleIdx="5" presStyleCnt="12" custLinFactNeighborX="-4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3236A-3813-497B-97C7-8375A377ACDD}" type="pres">
      <dgm:prSet presAssocID="{508614DA-48C4-4C86-A1A5-90A561FB2C2A}" presName="sibTrans" presStyleCnt="0"/>
      <dgm:spPr/>
    </dgm:pt>
    <dgm:pt modelId="{348556A1-C79F-4E84-8BF3-F7D6E9E9EA0E}" type="pres">
      <dgm:prSet presAssocID="{FAEF3F09-70FD-419D-ABC7-4938B8CB9291}" presName="node" presStyleLbl="node1" presStyleIdx="6" presStyleCnt="12" custLinFactNeighborX="-50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2FB7C-6C17-4B20-877E-563E69DC5A85}" type="pres">
      <dgm:prSet presAssocID="{4D210FFA-61C5-4E80-BCF3-BF9892C31AD3}" presName="sibTrans" presStyleCnt="0"/>
      <dgm:spPr/>
    </dgm:pt>
    <dgm:pt modelId="{16B3E0B3-F4A7-4B34-8311-3CE56A8C7947}" type="pres">
      <dgm:prSet presAssocID="{7B8AA87D-9E3E-43FD-B61F-35EBC06847D5}" presName="node" presStyleLbl="node1" presStyleIdx="7" presStyleCnt="12" custLinFactNeighborX="-5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39662-A15C-4236-803A-3E86E3B7B441}" type="pres">
      <dgm:prSet presAssocID="{24993FE9-4E34-4E79-9EAE-8B8F834CD513}" presName="sibTrans" presStyleCnt="0"/>
      <dgm:spPr/>
    </dgm:pt>
    <dgm:pt modelId="{0E62C4AF-A67A-4FF6-9419-7D456BF0F385}" type="pres">
      <dgm:prSet presAssocID="{39DD0E1B-E817-4EAF-A5F0-729F92D04D5E}" presName="node" presStyleLbl="node1" presStyleIdx="8" presStyleCnt="12" custLinFactNeighborX="44704" custLinFactNeighborY="2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92173-159B-4341-B0E4-E7EEB26086C5}" type="pres">
      <dgm:prSet presAssocID="{0FACD4AE-692E-459C-97F0-47F289549BCA}" presName="sibTrans" presStyleCnt="0"/>
      <dgm:spPr/>
    </dgm:pt>
    <dgm:pt modelId="{884DA830-AFA6-4BFB-A2B8-FB90E521C271}" type="pres">
      <dgm:prSet presAssocID="{54D29A38-E149-470D-A68C-64FCCDB554B3}" presName="node" presStyleLbl="node1" presStyleIdx="9" presStyleCnt="12" custLinFactY="-14304" custLinFactNeighborX="-652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15BE5-B3DE-49CE-8E18-555C31E3F168}" type="pres">
      <dgm:prSet presAssocID="{4E348BD7-949B-4EEF-9401-FE28A80A19B0}" presName="sibTrans" presStyleCnt="0"/>
      <dgm:spPr/>
    </dgm:pt>
    <dgm:pt modelId="{ADB1EAA3-3834-4BE3-B806-5434FE3C77E9}" type="pres">
      <dgm:prSet presAssocID="{9E3CEB5C-33F3-4E4E-A838-FB8C92D1EAE4}" presName="node" presStyleLbl="node1" presStyleIdx="10" presStyleCnt="12" custLinFactX="117092" custLinFactY="-14633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B03E-98AE-4778-BBD3-0D3A4C30E29D}" type="pres">
      <dgm:prSet presAssocID="{B4189C91-EAA4-4A9A-9533-0AC480AF2F92}" presName="sibTrans" presStyleCnt="0"/>
      <dgm:spPr/>
    </dgm:pt>
    <dgm:pt modelId="{0D9AA8EB-CDFF-408D-9E4F-F5245C0588C4}" type="pres">
      <dgm:prSet presAssocID="{83EE24F9-2B50-43F1-8FD3-A17E6C89E745}" presName="node" presStyleLbl="node1" presStyleIdx="11" presStyleCnt="12" custLinFactX="100000" custLinFactY="-100000" custLinFactNeighborX="107092" custLinFactNeighborY="-130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B4B9BF-91EF-46B0-8639-5251581BC0C4}" srcId="{F983B134-F9AE-40B7-ADB9-894F3F8FD5FC}" destId="{39DD0E1B-E817-4EAF-A5F0-729F92D04D5E}" srcOrd="8" destOrd="0" parTransId="{AB643AA0-6BCE-4657-B38F-5CB8D93CE44C}" sibTransId="{0FACD4AE-692E-459C-97F0-47F289549BCA}"/>
    <dgm:cxn modelId="{2418039F-92E7-4220-B852-A4116CDF2F4A}" type="presOf" srcId="{F983B134-F9AE-40B7-ADB9-894F3F8FD5FC}" destId="{4AE37A25-4792-4FCF-8157-5A1C041BDC33}" srcOrd="0" destOrd="0" presId="urn:microsoft.com/office/officeart/2005/8/layout/default"/>
    <dgm:cxn modelId="{BC99F4CA-D59E-4411-AB32-2F398370F7FD}" type="presOf" srcId="{FB503A64-2FFD-47EE-847D-E42D1018961F}" destId="{2EBAA3DF-D5C5-4E65-BF3C-10CD62A04B7A}" srcOrd="0" destOrd="0" presId="urn:microsoft.com/office/officeart/2005/8/layout/default"/>
    <dgm:cxn modelId="{2AAE49E2-6558-4B1D-BB35-97062BE3E095}" srcId="{F983B134-F9AE-40B7-ADB9-894F3F8FD5FC}" destId="{FB503A64-2FFD-47EE-847D-E42D1018961F}" srcOrd="0" destOrd="0" parTransId="{9DFCD2D8-AFDB-45AC-BE52-99A95F4C3942}" sibTransId="{D6101D75-E265-4A56-8836-8A2360F0E45C}"/>
    <dgm:cxn modelId="{AC3B90BD-0AF3-4927-B11E-1C55DB005328}" type="presOf" srcId="{89FC2F9A-4A46-45C0-A0AD-C3ABB322430B}" destId="{EDF52249-AE6A-48FB-A619-C87C7CD9C55F}" srcOrd="0" destOrd="0" presId="urn:microsoft.com/office/officeart/2005/8/layout/default"/>
    <dgm:cxn modelId="{E1CA59CC-4A64-41C0-9580-F4AF8427608F}" srcId="{F983B134-F9AE-40B7-ADB9-894F3F8FD5FC}" destId="{28FC7645-562C-4A79-97CC-76C21FD15712}" srcOrd="5" destOrd="0" parTransId="{DCD2D6BD-700C-4987-A37B-4D8B01CFBFCC}" sibTransId="{508614DA-48C4-4C86-A1A5-90A561FB2C2A}"/>
    <dgm:cxn modelId="{2378BB06-7415-4B28-8662-17234F9BFD43}" srcId="{F983B134-F9AE-40B7-ADB9-894F3F8FD5FC}" destId="{89FC2F9A-4A46-45C0-A0AD-C3ABB322430B}" srcOrd="1" destOrd="0" parTransId="{1FF3B741-FCEB-4C69-9ECA-B6C0D6715C1C}" sibTransId="{1DD22AE4-CD40-401A-AFBE-1355B337CF67}"/>
    <dgm:cxn modelId="{EE07B996-D373-4432-B50A-3F5537B7A147}" srcId="{F983B134-F9AE-40B7-ADB9-894F3F8FD5FC}" destId="{9E3CEB5C-33F3-4E4E-A838-FB8C92D1EAE4}" srcOrd="10" destOrd="0" parTransId="{A2CF09D1-AA3C-4C6F-8405-B2CC6D529460}" sibTransId="{B4189C91-EAA4-4A9A-9533-0AC480AF2F92}"/>
    <dgm:cxn modelId="{C12728CC-0DF4-4D4E-A40B-B74E723A6454}" type="presOf" srcId="{39DD0E1B-E817-4EAF-A5F0-729F92D04D5E}" destId="{0E62C4AF-A67A-4FF6-9419-7D456BF0F385}" srcOrd="0" destOrd="0" presId="urn:microsoft.com/office/officeart/2005/8/layout/default"/>
    <dgm:cxn modelId="{5C9B59E0-DEB7-4155-B15B-27F086B0B7B0}" type="presOf" srcId="{54D29A38-E149-470D-A68C-64FCCDB554B3}" destId="{884DA830-AFA6-4BFB-A2B8-FB90E521C271}" srcOrd="0" destOrd="0" presId="urn:microsoft.com/office/officeart/2005/8/layout/default"/>
    <dgm:cxn modelId="{8ED71142-28EE-437C-B61C-2AED757481FB}" type="presOf" srcId="{28FC7645-562C-4A79-97CC-76C21FD15712}" destId="{E0A36825-0A3D-4716-A0B0-DE144C6FC1AC}" srcOrd="0" destOrd="0" presId="urn:microsoft.com/office/officeart/2005/8/layout/default"/>
    <dgm:cxn modelId="{ECB2E228-50E3-49E8-8443-F0BB822D18C8}" type="presOf" srcId="{7B8AA87D-9E3E-43FD-B61F-35EBC06847D5}" destId="{16B3E0B3-F4A7-4B34-8311-3CE56A8C7947}" srcOrd="0" destOrd="0" presId="urn:microsoft.com/office/officeart/2005/8/layout/default"/>
    <dgm:cxn modelId="{15D17ADF-006B-4C3F-A4B2-3E362D5A99B6}" type="presOf" srcId="{FAEF3F09-70FD-419D-ABC7-4938B8CB9291}" destId="{348556A1-C79F-4E84-8BF3-F7D6E9E9EA0E}" srcOrd="0" destOrd="0" presId="urn:microsoft.com/office/officeart/2005/8/layout/default"/>
    <dgm:cxn modelId="{DE57C770-B5D8-45AB-A93E-BE33D0E5F484}" type="presOf" srcId="{07995A77-A67B-4898-A2B2-CB58034EE2A0}" destId="{DB6F2A86-21D5-4667-9784-929412C4041E}" srcOrd="0" destOrd="0" presId="urn:microsoft.com/office/officeart/2005/8/layout/default"/>
    <dgm:cxn modelId="{A2A0177E-5BD1-43A2-9E7D-6835F864DFEF}" srcId="{F983B134-F9AE-40B7-ADB9-894F3F8FD5FC}" destId="{83EE24F9-2B50-43F1-8FD3-A17E6C89E745}" srcOrd="11" destOrd="0" parTransId="{C6AF8616-5AE0-4672-BA6A-96D5CC629836}" sibTransId="{416036CB-F927-489E-879A-8DEDE199CD37}"/>
    <dgm:cxn modelId="{462EF996-6B55-4C84-A6C2-3630045B3C2E}" srcId="{F983B134-F9AE-40B7-ADB9-894F3F8FD5FC}" destId="{0C710C9F-ED27-4C9E-8683-F8E94E679AF5}" srcOrd="4" destOrd="0" parTransId="{7FE04908-7704-4C47-BCE7-FFA258610C3E}" sibTransId="{966284B0-4F91-4518-B9A2-3246B6AE94DC}"/>
    <dgm:cxn modelId="{8D44EE3C-F0CE-4FA0-B097-5509FDE9AD3F}" srcId="{F983B134-F9AE-40B7-ADB9-894F3F8FD5FC}" destId="{54D29A38-E149-470D-A68C-64FCCDB554B3}" srcOrd="9" destOrd="0" parTransId="{386CFB25-711A-456A-9957-8B3609219AB8}" sibTransId="{4E348BD7-949B-4EEF-9401-FE28A80A19B0}"/>
    <dgm:cxn modelId="{600F20CA-2C2A-4D31-8006-9943A853A32E}" type="presOf" srcId="{83EE24F9-2B50-43F1-8FD3-A17E6C89E745}" destId="{0D9AA8EB-CDFF-408D-9E4F-F5245C0588C4}" srcOrd="0" destOrd="0" presId="urn:microsoft.com/office/officeart/2005/8/layout/default"/>
    <dgm:cxn modelId="{CF332127-4A19-4025-BD70-DBCEDF7CB22A}" type="presOf" srcId="{0C710C9F-ED27-4C9E-8683-F8E94E679AF5}" destId="{57032EC7-3CA1-4F8A-AA13-F32F0E617B86}" srcOrd="0" destOrd="0" presId="urn:microsoft.com/office/officeart/2005/8/layout/default"/>
    <dgm:cxn modelId="{F2DC7476-DCE8-4813-BD91-1368B28B878E}" srcId="{F983B134-F9AE-40B7-ADB9-894F3F8FD5FC}" destId="{7B8AA87D-9E3E-43FD-B61F-35EBC06847D5}" srcOrd="7" destOrd="0" parTransId="{39A93AF5-9610-4FCE-AD3B-C730092224C4}" sibTransId="{24993FE9-4E34-4E79-9EAE-8B8F834CD513}"/>
    <dgm:cxn modelId="{4AD7C90C-9718-4E88-8300-F431A0B5BCD4}" srcId="{F983B134-F9AE-40B7-ADB9-894F3F8FD5FC}" destId="{FAEF3F09-70FD-419D-ABC7-4938B8CB9291}" srcOrd="6" destOrd="0" parTransId="{EEF004C7-D769-4516-8AB0-6210E5C90D17}" sibTransId="{4D210FFA-61C5-4E80-BCF3-BF9892C31AD3}"/>
    <dgm:cxn modelId="{CFE1B596-DE62-437B-A7BD-D511726E06CC}" srcId="{F983B134-F9AE-40B7-ADB9-894F3F8FD5FC}" destId="{07995A77-A67B-4898-A2B2-CB58034EE2A0}" srcOrd="3" destOrd="0" parTransId="{CC8A20A1-F35D-4019-AB1C-52B63C68A20C}" sibTransId="{85FD9EBC-9D32-495F-BE85-BC31BEBC3E01}"/>
    <dgm:cxn modelId="{AC8109D9-505A-4DEA-8BBA-C4134757EC4D}" srcId="{F983B134-F9AE-40B7-ADB9-894F3F8FD5FC}" destId="{767D3ECD-15BC-4013-A882-D02B9E7B1D2A}" srcOrd="2" destOrd="0" parTransId="{19AE8F98-284F-473F-8B62-B0ECAFDD8E4A}" sibTransId="{85B40D26-6048-4F2B-A24D-A51168F2FD68}"/>
    <dgm:cxn modelId="{DE366CC9-D4D9-4006-A328-54849FC4B518}" type="presOf" srcId="{9E3CEB5C-33F3-4E4E-A838-FB8C92D1EAE4}" destId="{ADB1EAA3-3834-4BE3-B806-5434FE3C77E9}" srcOrd="0" destOrd="0" presId="urn:microsoft.com/office/officeart/2005/8/layout/default"/>
    <dgm:cxn modelId="{A126A3D1-0D84-4824-B9E6-2B1399826CE0}" type="presOf" srcId="{767D3ECD-15BC-4013-A882-D02B9E7B1D2A}" destId="{5B5231A4-6BDD-4587-87D1-FC9C395DFBD8}" srcOrd="0" destOrd="0" presId="urn:microsoft.com/office/officeart/2005/8/layout/default"/>
    <dgm:cxn modelId="{6727427D-D83A-44B2-89FB-4F7AAAFE5086}" type="presParOf" srcId="{4AE37A25-4792-4FCF-8157-5A1C041BDC33}" destId="{2EBAA3DF-D5C5-4E65-BF3C-10CD62A04B7A}" srcOrd="0" destOrd="0" presId="urn:microsoft.com/office/officeart/2005/8/layout/default"/>
    <dgm:cxn modelId="{9AFA2E90-9BCC-4883-BC51-F10C5CA5440F}" type="presParOf" srcId="{4AE37A25-4792-4FCF-8157-5A1C041BDC33}" destId="{DF2242F5-A9F2-40C8-9CB5-B116DB05D615}" srcOrd="1" destOrd="0" presId="urn:microsoft.com/office/officeart/2005/8/layout/default"/>
    <dgm:cxn modelId="{C22F3946-545A-43AC-9881-AE4EB1B7CDC5}" type="presParOf" srcId="{4AE37A25-4792-4FCF-8157-5A1C041BDC33}" destId="{EDF52249-AE6A-48FB-A619-C87C7CD9C55F}" srcOrd="2" destOrd="0" presId="urn:microsoft.com/office/officeart/2005/8/layout/default"/>
    <dgm:cxn modelId="{9402C275-B16A-448F-9E17-BB72BE174B7A}" type="presParOf" srcId="{4AE37A25-4792-4FCF-8157-5A1C041BDC33}" destId="{4AEE432F-EB4F-4419-B2E3-135E94BBC08C}" srcOrd="3" destOrd="0" presId="urn:microsoft.com/office/officeart/2005/8/layout/default"/>
    <dgm:cxn modelId="{246CF331-812B-4F3D-B5BB-4790DD617E6D}" type="presParOf" srcId="{4AE37A25-4792-4FCF-8157-5A1C041BDC33}" destId="{5B5231A4-6BDD-4587-87D1-FC9C395DFBD8}" srcOrd="4" destOrd="0" presId="urn:microsoft.com/office/officeart/2005/8/layout/default"/>
    <dgm:cxn modelId="{F12D5FEF-39ED-4219-BF05-2D87A56E1C8B}" type="presParOf" srcId="{4AE37A25-4792-4FCF-8157-5A1C041BDC33}" destId="{23BBE92A-903E-4267-B01C-80F831888BBD}" srcOrd="5" destOrd="0" presId="urn:microsoft.com/office/officeart/2005/8/layout/default"/>
    <dgm:cxn modelId="{2E781F2E-4A02-4AF0-A34E-66923665132C}" type="presParOf" srcId="{4AE37A25-4792-4FCF-8157-5A1C041BDC33}" destId="{DB6F2A86-21D5-4667-9784-929412C4041E}" srcOrd="6" destOrd="0" presId="urn:microsoft.com/office/officeart/2005/8/layout/default"/>
    <dgm:cxn modelId="{11DD6CEB-9D58-43B3-9BF7-91AFC5A9EBB3}" type="presParOf" srcId="{4AE37A25-4792-4FCF-8157-5A1C041BDC33}" destId="{70D81E0A-3135-48FA-9B3E-F374FA844063}" srcOrd="7" destOrd="0" presId="urn:microsoft.com/office/officeart/2005/8/layout/default"/>
    <dgm:cxn modelId="{9368EE8F-4891-41B4-8111-7AA39A6E4620}" type="presParOf" srcId="{4AE37A25-4792-4FCF-8157-5A1C041BDC33}" destId="{57032EC7-3CA1-4F8A-AA13-F32F0E617B86}" srcOrd="8" destOrd="0" presId="urn:microsoft.com/office/officeart/2005/8/layout/default"/>
    <dgm:cxn modelId="{7B2A8A26-F035-465D-AC71-D585BFF08B96}" type="presParOf" srcId="{4AE37A25-4792-4FCF-8157-5A1C041BDC33}" destId="{AE9AF096-C723-48C4-8395-4137C5DB86F4}" srcOrd="9" destOrd="0" presId="urn:microsoft.com/office/officeart/2005/8/layout/default"/>
    <dgm:cxn modelId="{12FA3CDD-06B8-41B7-BCFB-2722E02129F4}" type="presParOf" srcId="{4AE37A25-4792-4FCF-8157-5A1C041BDC33}" destId="{E0A36825-0A3D-4716-A0B0-DE144C6FC1AC}" srcOrd="10" destOrd="0" presId="urn:microsoft.com/office/officeart/2005/8/layout/default"/>
    <dgm:cxn modelId="{7A4A27B9-F010-43BC-A55F-221749D6D95A}" type="presParOf" srcId="{4AE37A25-4792-4FCF-8157-5A1C041BDC33}" destId="{F993236A-3813-497B-97C7-8375A377ACDD}" srcOrd="11" destOrd="0" presId="urn:microsoft.com/office/officeart/2005/8/layout/default"/>
    <dgm:cxn modelId="{FB3DE34E-DCDF-4AE0-ADE9-A84FB4B22D6F}" type="presParOf" srcId="{4AE37A25-4792-4FCF-8157-5A1C041BDC33}" destId="{348556A1-C79F-4E84-8BF3-F7D6E9E9EA0E}" srcOrd="12" destOrd="0" presId="urn:microsoft.com/office/officeart/2005/8/layout/default"/>
    <dgm:cxn modelId="{923A2260-F899-4569-9B0A-DAA030DD3A57}" type="presParOf" srcId="{4AE37A25-4792-4FCF-8157-5A1C041BDC33}" destId="{2672FB7C-6C17-4B20-877E-563E69DC5A85}" srcOrd="13" destOrd="0" presId="urn:microsoft.com/office/officeart/2005/8/layout/default"/>
    <dgm:cxn modelId="{48CF7669-4FCB-45F9-A215-D7C079192DBB}" type="presParOf" srcId="{4AE37A25-4792-4FCF-8157-5A1C041BDC33}" destId="{16B3E0B3-F4A7-4B34-8311-3CE56A8C7947}" srcOrd="14" destOrd="0" presId="urn:microsoft.com/office/officeart/2005/8/layout/default"/>
    <dgm:cxn modelId="{BDE7D030-097E-4970-BD78-2D8C180EFD44}" type="presParOf" srcId="{4AE37A25-4792-4FCF-8157-5A1C041BDC33}" destId="{BE339662-A15C-4236-803A-3E86E3B7B441}" srcOrd="15" destOrd="0" presId="urn:microsoft.com/office/officeart/2005/8/layout/default"/>
    <dgm:cxn modelId="{7DAA0F78-5C81-4185-B3B9-133C77A8B18D}" type="presParOf" srcId="{4AE37A25-4792-4FCF-8157-5A1C041BDC33}" destId="{0E62C4AF-A67A-4FF6-9419-7D456BF0F385}" srcOrd="16" destOrd="0" presId="urn:microsoft.com/office/officeart/2005/8/layout/default"/>
    <dgm:cxn modelId="{4AC8DF2F-BDC5-4FEE-81ED-17DE19A10270}" type="presParOf" srcId="{4AE37A25-4792-4FCF-8157-5A1C041BDC33}" destId="{C6E92173-159B-4341-B0E4-E7EEB26086C5}" srcOrd="17" destOrd="0" presId="urn:microsoft.com/office/officeart/2005/8/layout/default"/>
    <dgm:cxn modelId="{B923F785-0328-4615-BCBC-2E5ACFAA3263}" type="presParOf" srcId="{4AE37A25-4792-4FCF-8157-5A1C041BDC33}" destId="{884DA830-AFA6-4BFB-A2B8-FB90E521C271}" srcOrd="18" destOrd="0" presId="urn:microsoft.com/office/officeart/2005/8/layout/default"/>
    <dgm:cxn modelId="{EC946001-AD89-466F-B0A9-AB640B39A580}" type="presParOf" srcId="{4AE37A25-4792-4FCF-8157-5A1C041BDC33}" destId="{AF815BE5-B3DE-49CE-8E18-555C31E3F168}" srcOrd="19" destOrd="0" presId="urn:microsoft.com/office/officeart/2005/8/layout/default"/>
    <dgm:cxn modelId="{7AFB16D8-278D-4E1A-A305-52C0F11E2DB1}" type="presParOf" srcId="{4AE37A25-4792-4FCF-8157-5A1C041BDC33}" destId="{ADB1EAA3-3834-4BE3-B806-5434FE3C77E9}" srcOrd="20" destOrd="0" presId="urn:microsoft.com/office/officeart/2005/8/layout/default"/>
    <dgm:cxn modelId="{11A2C986-C877-4F8B-B4E1-09D52B9B0F02}" type="presParOf" srcId="{4AE37A25-4792-4FCF-8157-5A1C041BDC33}" destId="{62E3B03E-98AE-4778-BBD3-0D3A4C30E29D}" srcOrd="21" destOrd="0" presId="urn:microsoft.com/office/officeart/2005/8/layout/default"/>
    <dgm:cxn modelId="{43748AC2-407B-44F9-88E1-9759B8098336}" type="presParOf" srcId="{4AE37A25-4792-4FCF-8157-5A1C041BDC33}" destId="{0D9AA8EB-CDFF-408D-9E4F-F5245C0588C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311C88-632C-4C8C-965E-B8CCDDD0C89C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35E29B-3E7B-4EED-8FED-D5EA4E9E4A6C}">
      <dgm:prSet phldrT="[Текст]" custT="1"/>
      <dgm:spPr/>
      <dgm:t>
        <a:bodyPr/>
        <a:lstStyle/>
        <a:p>
          <a:r>
            <a:rPr lang="ru-RU" sz="1800" b="1" dirty="0" smtClean="0">
              <a:latin typeface="Book Antiqua" panose="02040602050305030304" pitchFamily="18" charset="0"/>
            </a:rPr>
            <a:t>Услуги аренды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22CB93DC-3CCA-4C73-861F-7C24793F01D2}" type="parTrans" cxnId="{1AB5E601-456C-4D0D-BB7B-4F60E5C9508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404A4CC9-0C1A-4FCB-A55E-6231D77603C7}" type="sibTrans" cxnId="{1AB5E601-456C-4D0D-BB7B-4F60E5C9508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A244B6B8-3ADD-49EB-BDE6-9763DF48E017}">
      <dgm:prSet phldrT="[Текст]" custT="1"/>
      <dgm:spPr/>
      <dgm:t>
        <a:bodyPr/>
        <a:lstStyle/>
        <a:p>
          <a:r>
            <a:rPr lang="ru-RU" sz="1600" b="1" dirty="0" smtClean="0">
              <a:latin typeface="Book Antiqua" panose="02040602050305030304" pitchFamily="18" charset="0"/>
            </a:rPr>
            <a:t>Медико-санаторные услуги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B3B2317C-5DE1-47DB-A316-A71D963044B9}" type="parTrans" cxnId="{72C4C42B-6A3B-406B-A5F1-BA2BEF6DABC0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E68DC47-FF24-4A21-BED0-1D0C53A6F770}" type="sibTrans" cxnId="{72C4C42B-6A3B-406B-A5F1-BA2BEF6DABC0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E79B1430-17E5-4703-8B39-669657694A10}">
      <dgm:prSet phldrT="[Текст]" custT="1"/>
      <dgm:spPr/>
      <dgm:t>
        <a:bodyPr/>
        <a:lstStyle/>
        <a:p>
          <a:r>
            <a:rPr lang="ru-RU" sz="1400" b="1" dirty="0" smtClean="0">
              <a:latin typeface="Book Antiqua" panose="02040602050305030304" pitchFamily="18" charset="0"/>
            </a:rPr>
            <a:t>Образовательные услуги и просвещение</a:t>
          </a:r>
          <a:endParaRPr lang="ru-RU" sz="1400" b="1" dirty="0">
            <a:latin typeface="Book Antiqua" panose="02040602050305030304" pitchFamily="18" charset="0"/>
          </a:endParaRPr>
        </a:p>
      </dgm:t>
    </dgm:pt>
    <dgm:pt modelId="{4CB3C3D0-DBA6-475A-A79F-94818257CFD5}" type="parTrans" cxnId="{19279641-EB2D-4EC0-A84D-2387E11383A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947C2C5F-D7D0-40E1-B9FB-B46E584F9B7F}" type="sibTrans" cxnId="{19279641-EB2D-4EC0-A84D-2387E11383A5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ACD3AE55-82DD-4976-86BE-4BAB25974F50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Информа-ционные</a:t>
          </a:r>
          <a:r>
            <a:rPr lang="ru-RU" sz="1600" b="1" dirty="0" smtClean="0">
              <a:latin typeface="Book Antiqua" panose="02040602050305030304" pitchFamily="18" charset="0"/>
            </a:rPr>
            <a:t> услуги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93FC384A-DB6F-4BF2-AB29-66E77979551C}" type="parTrans" cxnId="{8E1ECFE6-CF38-4751-9835-C3E897B5FDE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DA823D00-A7F1-4A10-81A1-B7C4A702283F}" type="sibTrans" cxnId="{8E1ECFE6-CF38-4751-9835-C3E897B5FDE3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DD435D47-02E0-4A09-BA38-AAF853342C1A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Юридичес</a:t>
          </a:r>
          <a:r>
            <a:rPr lang="ru-RU" sz="1600" b="1" dirty="0" smtClean="0">
              <a:latin typeface="Book Antiqua" panose="02040602050305030304" pitchFamily="18" charset="0"/>
            </a:rPr>
            <a:t>-кие услуги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17E0F258-3B79-420F-9C4C-E62D3CDE7261}" type="parTrans" cxnId="{8BE61EFF-25CF-4CD5-85D7-DCAF3B1960F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010C211B-25D9-4645-A31A-34C05E640633}" type="sibTrans" cxnId="{8BE61EFF-25CF-4CD5-85D7-DCAF3B1960F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A62F7A90-7429-452D-91DE-A886618E8999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Финансо</a:t>
          </a:r>
          <a:r>
            <a:rPr lang="ru-RU" sz="1600" b="1" dirty="0" smtClean="0">
              <a:latin typeface="Book Antiqua" panose="02040602050305030304" pitchFamily="18" charset="0"/>
            </a:rPr>
            <a:t>-вые услуги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0A702225-169D-4F0B-93C6-689CE3174D02}" type="parTrans" cxnId="{19A9851B-42A0-40D1-B8C5-7BB93A7263A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B6DF512D-6836-4A4A-A137-D4FB104FD53C}" type="sibTrans" cxnId="{19A9851B-42A0-40D1-B8C5-7BB93A7263A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BE60EA71-EF15-4AF0-983D-E7CF07A0C7AE}">
      <dgm:prSet phldrT="[Текст]" custT="1"/>
      <dgm:spPr/>
      <dgm:t>
        <a:bodyPr/>
        <a:lstStyle/>
        <a:p>
          <a:r>
            <a:rPr lang="ru-RU" sz="1600" b="1" dirty="0" smtClean="0">
              <a:latin typeface="Book Antiqua" panose="02040602050305030304" pitchFamily="18" charset="0"/>
            </a:rPr>
            <a:t>Услуги </a:t>
          </a:r>
          <a:r>
            <a:rPr lang="ru-RU" sz="1600" b="1" dirty="0" err="1" smtClean="0">
              <a:latin typeface="Book Antiqua" panose="02040602050305030304" pitchFamily="18" charset="0"/>
            </a:rPr>
            <a:t>переводчи</a:t>
          </a:r>
          <a:r>
            <a:rPr lang="ru-RU" sz="1600" b="1" dirty="0" smtClean="0">
              <a:latin typeface="Book Antiqua" panose="02040602050305030304" pitchFamily="18" charset="0"/>
            </a:rPr>
            <a:t>-ков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D59640C0-1C10-4D92-A792-70E34DE7B1A0}" type="parTrans" cxnId="{7B71D9E3-F8C2-448F-AE9A-D5A23326B4BB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91CAB403-13C2-4F4B-A4BB-9EFEB4A39136}" type="sibTrans" cxnId="{7B71D9E3-F8C2-448F-AE9A-D5A23326B4BB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DC6D17D-3C6D-446B-8AE2-09E3A6781834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Гостинич-ные</a:t>
          </a:r>
          <a:r>
            <a:rPr lang="ru-RU" sz="1600" b="1" dirty="0" smtClean="0">
              <a:latin typeface="Book Antiqua" panose="02040602050305030304" pitchFamily="18" charset="0"/>
            </a:rPr>
            <a:t> услуги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ECB27B04-A2BB-4A24-9190-7B568A213803}" type="parTrans" cxnId="{DAC7990D-8C46-42DA-9478-B31FC521AADC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6E9FE74D-CA49-4562-B824-EFCCB019A91A}" type="sibTrans" cxnId="{DAC7990D-8C46-42DA-9478-B31FC521AADC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5C19D0A0-2C4A-4F40-9FE3-B381170196FE}">
      <dgm:prSet phldrT="[Текст]" custT="1"/>
      <dgm:spPr/>
      <dgm:t>
        <a:bodyPr/>
        <a:lstStyle/>
        <a:p>
          <a:r>
            <a:rPr lang="ru-RU" sz="1800" b="1" dirty="0" smtClean="0">
              <a:latin typeface="Book Antiqua" panose="02040602050305030304" pitchFamily="18" charset="0"/>
            </a:rPr>
            <a:t>Охранные услуги</a:t>
          </a:r>
          <a:endParaRPr lang="ru-RU" sz="1800" b="1" dirty="0">
            <a:latin typeface="Book Antiqua" panose="02040602050305030304" pitchFamily="18" charset="0"/>
          </a:endParaRPr>
        </a:p>
      </dgm:t>
    </dgm:pt>
    <dgm:pt modelId="{A153380B-BDFB-4F45-8C93-24753AFCA330}" type="parTrans" cxnId="{FB73D83F-8CD1-4E8B-BCA2-0DCB714A2A7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A0578584-D258-42B5-95E5-2E31161B9BEA}" type="sibTrans" cxnId="{FB73D83F-8CD1-4E8B-BCA2-0DCB714A2A72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F5C93F36-A793-4E6D-A374-FD0938C9E5AA}">
      <dgm:prSet phldrT="[Текст]" custT="1"/>
      <dgm:spPr/>
      <dgm:t>
        <a:bodyPr/>
        <a:lstStyle/>
        <a:p>
          <a:r>
            <a:rPr lang="ru-RU" sz="1600" b="1" dirty="0" smtClean="0">
              <a:latin typeface="Book Antiqua" panose="02040602050305030304" pitchFamily="18" charset="0"/>
            </a:rPr>
            <a:t>Туристские услуги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66F5F613-1ED1-4BDC-8F14-1B69AB8B78D4}" type="parTrans" cxnId="{9AE516EE-F4F8-4F6A-8D3E-1953F4765C4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126EDB4D-EB3B-4C1E-AA6B-A502E00DED7F}" type="sibTrans" cxnId="{9AE516EE-F4F8-4F6A-8D3E-1953F4765C41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71FFC656-1B92-4D87-AFE0-888D6FC418E9}">
      <dgm:prSet phldrT="[Текст]" custT="1"/>
      <dgm:spPr/>
      <dgm:t>
        <a:bodyPr/>
        <a:lstStyle/>
        <a:p>
          <a:r>
            <a:rPr lang="ru-RU" sz="1600" b="1" dirty="0" err="1" smtClean="0">
              <a:latin typeface="Book Antiqua" panose="02040602050305030304" pitchFamily="18" charset="0"/>
            </a:rPr>
            <a:t>Развлече-ния</a:t>
          </a:r>
          <a:r>
            <a:rPr lang="ru-RU" sz="1600" b="1" dirty="0" smtClean="0">
              <a:latin typeface="Book Antiqua" panose="02040602050305030304" pitchFamily="18" charset="0"/>
            </a:rPr>
            <a:t> и отдых</a:t>
          </a:r>
          <a:endParaRPr lang="ru-RU" sz="1600" b="1" dirty="0">
            <a:latin typeface="Book Antiqua" panose="02040602050305030304" pitchFamily="18" charset="0"/>
          </a:endParaRPr>
        </a:p>
      </dgm:t>
    </dgm:pt>
    <dgm:pt modelId="{980C6BE5-8377-4AF2-BB90-019718CACE38}" type="parTrans" cxnId="{41CD1810-45D4-43E4-8C6A-5E993DB9FF3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C9C54EDA-D693-4DA9-A5CD-4D4EFA295F9B}" type="sibTrans" cxnId="{41CD1810-45D4-43E4-8C6A-5E993DB9FF3D}">
      <dgm:prSet/>
      <dgm:spPr/>
      <dgm:t>
        <a:bodyPr/>
        <a:lstStyle/>
        <a:p>
          <a:endParaRPr lang="ru-RU" b="1">
            <a:latin typeface="Book Antiqua" panose="02040602050305030304" pitchFamily="18" charset="0"/>
          </a:endParaRPr>
        </a:p>
      </dgm:t>
    </dgm:pt>
    <dgm:pt modelId="{33F8B28D-C96E-42E6-8A55-0DF8CDAD3249}" type="pres">
      <dgm:prSet presAssocID="{7E311C88-632C-4C8C-965E-B8CCDDD0C8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C50D6-AEE2-45F9-BB00-D022B5849D4E}" type="pres">
      <dgm:prSet presAssocID="{FB35E29B-3E7B-4EED-8FED-D5EA4E9E4A6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B304-DAED-4145-AE01-EB71171D74B5}" type="pres">
      <dgm:prSet presAssocID="{404A4CC9-0C1A-4FCB-A55E-6231D77603C7}" presName="sibTrans" presStyleCnt="0"/>
      <dgm:spPr/>
    </dgm:pt>
    <dgm:pt modelId="{767B7FD5-A859-40D1-9EF4-75C62A068B77}" type="pres">
      <dgm:prSet presAssocID="{A244B6B8-3ADD-49EB-BDE6-9763DF48E01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81CC4-0AEF-4EE1-BB81-49EA3A09F122}" type="pres">
      <dgm:prSet presAssocID="{0E68DC47-FF24-4A21-BED0-1D0C53A6F770}" presName="sibTrans" presStyleCnt="0"/>
      <dgm:spPr/>
    </dgm:pt>
    <dgm:pt modelId="{EE5E4411-5239-414D-BE0E-487287F74B16}" type="pres">
      <dgm:prSet presAssocID="{E79B1430-17E5-4703-8B39-669657694A1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EA55-3B29-4F34-814D-BD4D9289A051}" type="pres">
      <dgm:prSet presAssocID="{947C2C5F-D7D0-40E1-B9FB-B46E584F9B7F}" presName="sibTrans" presStyleCnt="0"/>
      <dgm:spPr/>
    </dgm:pt>
    <dgm:pt modelId="{62F7181D-11F1-4296-B39F-F0B35F1678BB}" type="pres">
      <dgm:prSet presAssocID="{ACD3AE55-82DD-4976-86BE-4BAB25974F5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1DAD4-053B-4B6A-B673-02A1E803F075}" type="pres">
      <dgm:prSet presAssocID="{DA823D00-A7F1-4A10-81A1-B7C4A702283F}" presName="sibTrans" presStyleCnt="0"/>
      <dgm:spPr/>
    </dgm:pt>
    <dgm:pt modelId="{E5F87E12-701E-4B7B-9A2D-5984DD58239B}" type="pres">
      <dgm:prSet presAssocID="{DD435D47-02E0-4A09-BA38-AAF853342C1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FCC10-2EB3-459A-81DA-B1D73B05D62A}" type="pres">
      <dgm:prSet presAssocID="{010C211B-25D9-4645-A31A-34C05E640633}" presName="sibTrans" presStyleCnt="0"/>
      <dgm:spPr/>
    </dgm:pt>
    <dgm:pt modelId="{EFD88483-F37A-4362-89EF-C98D622B433E}" type="pres">
      <dgm:prSet presAssocID="{A62F7A90-7429-452D-91DE-A886618E899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AB566-0C74-493C-BDBB-1A917AE5AE43}" type="pres">
      <dgm:prSet presAssocID="{B6DF512D-6836-4A4A-A137-D4FB104FD53C}" presName="sibTrans" presStyleCnt="0"/>
      <dgm:spPr/>
    </dgm:pt>
    <dgm:pt modelId="{06BCF5B7-B046-4D84-AD52-E38BF97165D5}" type="pres">
      <dgm:prSet presAssocID="{BE60EA71-EF15-4AF0-983D-E7CF07A0C7A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E61D-645B-4E00-808A-DE3F206A6DD8}" type="pres">
      <dgm:prSet presAssocID="{91CAB403-13C2-4F4B-A4BB-9EFEB4A39136}" presName="sibTrans" presStyleCnt="0"/>
      <dgm:spPr/>
    </dgm:pt>
    <dgm:pt modelId="{7A8ED3A6-9F63-483A-8A3D-C55C8C9C01D4}" type="pres">
      <dgm:prSet presAssocID="{FDC6D17D-3C6D-446B-8AE2-09E3A6781834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B7782-9302-4CB1-8221-D19AD105C3B4}" type="pres">
      <dgm:prSet presAssocID="{6E9FE74D-CA49-4562-B824-EFCCB019A91A}" presName="sibTrans" presStyleCnt="0"/>
      <dgm:spPr/>
    </dgm:pt>
    <dgm:pt modelId="{5BF38BC1-60C7-480C-86D0-1D544EC61A41}" type="pres">
      <dgm:prSet presAssocID="{5C19D0A0-2C4A-4F40-9FE3-B381170196F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B0669-BC47-407E-A8C7-F52CB98F39C8}" type="pres">
      <dgm:prSet presAssocID="{A0578584-D258-42B5-95E5-2E31161B9BEA}" presName="sibTrans" presStyleCnt="0"/>
      <dgm:spPr/>
    </dgm:pt>
    <dgm:pt modelId="{D7047C49-8100-408B-BE8E-FCC534FDA4D3}" type="pres">
      <dgm:prSet presAssocID="{F5C93F36-A793-4E6D-A374-FD0938C9E5A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700B1-E80B-4D6C-9A55-8974B79FDAB1}" type="pres">
      <dgm:prSet presAssocID="{126EDB4D-EB3B-4C1E-AA6B-A502E00DED7F}" presName="sibTrans" presStyleCnt="0"/>
      <dgm:spPr/>
    </dgm:pt>
    <dgm:pt modelId="{9DBB9198-23C9-4761-BC2D-AE5D9257C3A9}" type="pres">
      <dgm:prSet presAssocID="{71FFC656-1B92-4D87-AFE0-888D6FC418E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E61EFF-25CF-4CD5-85D7-DCAF3B1960F2}" srcId="{7E311C88-632C-4C8C-965E-B8CCDDD0C89C}" destId="{DD435D47-02E0-4A09-BA38-AAF853342C1A}" srcOrd="4" destOrd="0" parTransId="{17E0F258-3B79-420F-9C4C-E62D3CDE7261}" sibTransId="{010C211B-25D9-4645-A31A-34C05E640633}"/>
    <dgm:cxn modelId="{56BE9CE9-38D2-4F12-AF85-E94F8B42C551}" type="presOf" srcId="{FDC6D17D-3C6D-446B-8AE2-09E3A6781834}" destId="{7A8ED3A6-9F63-483A-8A3D-C55C8C9C01D4}" srcOrd="0" destOrd="0" presId="urn:microsoft.com/office/officeart/2005/8/layout/default"/>
    <dgm:cxn modelId="{9AD0AF24-571C-4033-9264-35F5AB614B5D}" type="presOf" srcId="{A62F7A90-7429-452D-91DE-A886618E8999}" destId="{EFD88483-F37A-4362-89EF-C98D622B433E}" srcOrd="0" destOrd="0" presId="urn:microsoft.com/office/officeart/2005/8/layout/default"/>
    <dgm:cxn modelId="{11C341BB-CDCC-4478-9773-11D4B839090F}" type="presOf" srcId="{FB35E29B-3E7B-4EED-8FED-D5EA4E9E4A6C}" destId="{5CDC50D6-AEE2-45F9-BB00-D022B5849D4E}" srcOrd="0" destOrd="0" presId="urn:microsoft.com/office/officeart/2005/8/layout/default"/>
    <dgm:cxn modelId="{9AE516EE-F4F8-4F6A-8D3E-1953F4765C41}" srcId="{7E311C88-632C-4C8C-965E-B8CCDDD0C89C}" destId="{F5C93F36-A793-4E6D-A374-FD0938C9E5AA}" srcOrd="9" destOrd="0" parTransId="{66F5F613-1ED1-4BDC-8F14-1B69AB8B78D4}" sibTransId="{126EDB4D-EB3B-4C1E-AA6B-A502E00DED7F}"/>
    <dgm:cxn modelId="{1AB5E601-456C-4D0D-BB7B-4F60E5C9508D}" srcId="{7E311C88-632C-4C8C-965E-B8CCDDD0C89C}" destId="{FB35E29B-3E7B-4EED-8FED-D5EA4E9E4A6C}" srcOrd="0" destOrd="0" parTransId="{22CB93DC-3CCA-4C73-861F-7C24793F01D2}" sibTransId="{404A4CC9-0C1A-4FCB-A55E-6231D77603C7}"/>
    <dgm:cxn modelId="{E74C9F93-1B7F-4AF7-9FBA-81ED2753DF38}" type="presOf" srcId="{E79B1430-17E5-4703-8B39-669657694A10}" destId="{EE5E4411-5239-414D-BE0E-487287F74B16}" srcOrd="0" destOrd="0" presId="urn:microsoft.com/office/officeart/2005/8/layout/default"/>
    <dgm:cxn modelId="{91698B10-BE8E-4E42-A05A-899651CBF225}" type="presOf" srcId="{71FFC656-1B92-4D87-AFE0-888D6FC418E9}" destId="{9DBB9198-23C9-4761-BC2D-AE5D9257C3A9}" srcOrd="0" destOrd="0" presId="urn:microsoft.com/office/officeart/2005/8/layout/default"/>
    <dgm:cxn modelId="{5C7A2A6E-FDD8-4436-B5D7-C5E20F63BA21}" type="presOf" srcId="{5C19D0A0-2C4A-4F40-9FE3-B381170196FE}" destId="{5BF38BC1-60C7-480C-86D0-1D544EC61A41}" srcOrd="0" destOrd="0" presId="urn:microsoft.com/office/officeart/2005/8/layout/default"/>
    <dgm:cxn modelId="{DAC7990D-8C46-42DA-9478-B31FC521AADC}" srcId="{7E311C88-632C-4C8C-965E-B8CCDDD0C89C}" destId="{FDC6D17D-3C6D-446B-8AE2-09E3A6781834}" srcOrd="7" destOrd="0" parTransId="{ECB27B04-A2BB-4A24-9190-7B568A213803}" sibTransId="{6E9FE74D-CA49-4562-B824-EFCCB019A91A}"/>
    <dgm:cxn modelId="{19A9851B-42A0-40D1-B8C5-7BB93A7263A2}" srcId="{7E311C88-632C-4C8C-965E-B8CCDDD0C89C}" destId="{A62F7A90-7429-452D-91DE-A886618E8999}" srcOrd="5" destOrd="0" parTransId="{0A702225-169D-4F0B-93C6-689CE3174D02}" sibTransId="{B6DF512D-6836-4A4A-A137-D4FB104FD53C}"/>
    <dgm:cxn modelId="{41CD1810-45D4-43E4-8C6A-5E993DB9FF3D}" srcId="{7E311C88-632C-4C8C-965E-B8CCDDD0C89C}" destId="{71FFC656-1B92-4D87-AFE0-888D6FC418E9}" srcOrd="10" destOrd="0" parTransId="{980C6BE5-8377-4AF2-BB90-019718CACE38}" sibTransId="{C9C54EDA-D693-4DA9-A5CD-4D4EFA295F9B}"/>
    <dgm:cxn modelId="{707EC0F6-8856-4068-8139-06FC33D8E2DC}" type="presOf" srcId="{BE60EA71-EF15-4AF0-983D-E7CF07A0C7AE}" destId="{06BCF5B7-B046-4D84-AD52-E38BF97165D5}" srcOrd="0" destOrd="0" presId="urn:microsoft.com/office/officeart/2005/8/layout/default"/>
    <dgm:cxn modelId="{FB73D83F-8CD1-4E8B-BCA2-0DCB714A2A72}" srcId="{7E311C88-632C-4C8C-965E-B8CCDDD0C89C}" destId="{5C19D0A0-2C4A-4F40-9FE3-B381170196FE}" srcOrd="8" destOrd="0" parTransId="{A153380B-BDFB-4F45-8C93-24753AFCA330}" sibTransId="{A0578584-D258-42B5-95E5-2E31161B9BEA}"/>
    <dgm:cxn modelId="{72C4C42B-6A3B-406B-A5F1-BA2BEF6DABC0}" srcId="{7E311C88-632C-4C8C-965E-B8CCDDD0C89C}" destId="{A244B6B8-3ADD-49EB-BDE6-9763DF48E017}" srcOrd="1" destOrd="0" parTransId="{B3B2317C-5DE1-47DB-A316-A71D963044B9}" sibTransId="{0E68DC47-FF24-4A21-BED0-1D0C53A6F770}"/>
    <dgm:cxn modelId="{41534DFD-947C-46A5-A33B-82439CDF6E0A}" type="presOf" srcId="{F5C93F36-A793-4E6D-A374-FD0938C9E5AA}" destId="{D7047C49-8100-408B-BE8E-FCC534FDA4D3}" srcOrd="0" destOrd="0" presId="urn:microsoft.com/office/officeart/2005/8/layout/default"/>
    <dgm:cxn modelId="{19279641-EB2D-4EC0-A84D-2387E11383A5}" srcId="{7E311C88-632C-4C8C-965E-B8CCDDD0C89C}" destId="{E79B1430-17E5-4703-8B39-669657694A10}" srcOrd="2" destOrd="0" parTransId="{4CB3C3D0-DBA6-475A-A79F-94818257CFD5}" sibTransId="{947C2C5F-D7D0-40E1-B9FB-B46E584F9B7F}"/>
    <dgm:cxn modelId="{16557946-1773-40B2-A1A8-A086E92BCC29}" type="presOf" srcId="{A244B6B8-3ADD-49EB-BDE6-9763DF48E017}" destId="{767B7FD5-A859-40D1-9EF4-75C62A068B77}" srcOrd="0" destOrd="0" presId="urn:microsoft.com/office/officeart/2005/8/layout/default"/>
    <dgm:cxn modelId="{8E1ECFE6-CF38-4751-9835-C3E897B5FDE3}" srcId="{7E311C88-632C-4C8C-965E-B8CCDDD0C89C}" destId="{ACD3AE55-82DD-4976-86BE-4BAB25974F50}" srcOrd="3" destOrd="0" parTransId="{93FC384A-DB6F-4BF2-AB29-66E77979551C}" sibTransId="{DA823D00-A7F1-4A10-81A1-B7C4A702283F}"/>
    <dgm:cxn modelId="{7B71D9E3-F8C2-448F-AE9A-D5A23326B4BB}" srcId="{7E311C88-632C-4C8C-965E-B8CCDDD0C89C}" destId="{BE60EA71-EF15-4AF0-983D-E7CF07A0C7AE}" srcOrd="6" destOrd="0" parTransId="{D59640C0-1C10-4D92-A792-70E34DE7B1A0}" sibTransId="{91CAB403-13C2-4F4B-A4BB-9EFEB4A39136}"/>
    <dgm:cxn modelId="{03644FA9-7FD5-44F8-B602-E708B73B0E30}" type="presOf" srcId="{7E311C88-632C-4C8C-965E-B8CCDDD0C89C}" destId="{33F8B28D-C96E-42E6-8A55-0DF8CDAD3249}" srcOrd="0" destOrd="0" presId="urn:microsoft.com/office/officeart/2005/8/layout/default"/>
    <dgm:cxn modelId="{67507D33-44C5-4DC0-AA66-AE976F6D6D94}" type="presOf" srcId="{DD435D47-02E0-4A09-BA38-AAF853342C1A}" destId="{E5F87E12-701E-4B7B-9A2D-5984DD58239B}" srcOrd="0" destOrd="0" presId="urn:microsoft.com/office/officeart/2005/8/layout/default"/>
    <dgm:cxn modelId="{7D2FB0E9-D5FE-4637-BBE7-A29FDDC01878}" type="presOf" srcId="{ACD3AE55-82DD-4976-86BE-4BAB25974F50}" destId="{62F7181D-11F1-4296-B39F-F0B35F1678BB}" srcOrd="0" destOrd="0" presId="urn:microsoft.com/office/officeart/2005/8/layout/default"/>
    <dgm:cxn modelId="{D24073DD-83DF-4C40-A336-CC00419B2FED}" type="presParOf" srcId="{33F8B28D-C96E-42E6-8A55-0DF8CDAD3249}" destId="{5CDC50D6-AEE2-45F9-BB00-D022B5849D4E}" srcOrd="0" destOrd="0" presId="urn:microsoft.com/office/officeart/2005/8/layout/default"/>
    <dgm:cxn modelId="{BBA6F2F6-5FF4-43A5-AE29-0777FFFDAF4E}" type="presParOf" srcId="{33F8B28D-C96E-42E6-8A55-0DF8CDAD3249}" destId="{C914B304-DAED-4145-AE01-EB71171D74B5}" srcOrd="1" destOrd="0" presId="urn:microsoft.com/office/officeart/2005/8/layout/default"/>
    <dgm:cxn modelId="{A2015D41-C391-4DB5-AAED-929C96954E92}" type="presParOf" srcId="{33F8B28D-C96E-42E6-8A55-0DF8CDAD3249}" destId="{767B7FD5-A859-40D1-9EF4-75C62A068B77}" srcOrd="2" destOrd="0" presId="urn:microsoft.com/office/officeart/2005/8/layout/default"/>
    <dgm:cxn modelId="{CD8D5EAF-F81F-4C92-925C-B422E2FA8C87}" type="presParOf" srcId="{33F8B28D-C96E-42E6-8A55-0DF8CDAD3249}" destId="{AB081CC4-0AEF-4EE1-BB81-49EA3A09F122}" srcOrd="3" destOrd="0" presId="urn:microsoft.com/office/officeart/2005/8/layout/default"/>
    <dgm:cxn modelId="{124620AB-8BD7-4594-9933-5CE821E88123}" type="presParOf" srcId="{33F8B28D-C96E-42E6-8A55-0DF8CDAD3249}" destId="{EE5E4411-5239-414D-BE0E-487287F74B16}" srcOrd="4" destOrd="0" presId="urn:microsoft.com/office/officeart/2005/8/layout/default"/>
    <dgm:cxn modelId="{328B8DF5-F379-4DE2-B147-0E7C97B29590}" type="presParOf" srcId="{33F8B28D-C96E-42E6-8A55-0DF8CDAD3249}" destId="{2206EA55-3B29-4F34-814D-BD4D9289A051}" srcOrd="5" destOrd="0" presId="urn:microsoft.com/office/officeart/2005/8/layout/default"/>
    <dgm:cxn modelId="{CE6B1550-53C2-409D-A730-29E2691CAFB5}" type="presParOf" srcId="{33F8B28D-C96E-42E6-8A55-0DF8CDAD3249}" destId="{62F7181D-11F1-4296-B39F-F0B35F1678BB}" srcOrd="6" destOrd="0" presId="urn:microsoft.com/office/officeart/2005/8/layout/default"/>
    <dgm:cxn modelId="{BA74EB16-FF83-4235-9316-1FDB5AAD7AA3}" type="presParOf" srcId="{33F8B28D-C96E-42E6-8A55-0DF8CDAD3249}" destId="{6741DAD4-053B-4B6A-B673-02A1E803F075}" srcOrd="7" destOrd="0" presId="urn:microsoft.com/office/officeart/2005/8/layout/default"/>
    <dgm:cxn modelId="{F375FF14-02B8-40E0-AB5A-4BA93F207CB5}" type="presParOf" srcId="{33F8B28D-C96E-42E6-8A55-0DF8CDAD3249}" destId="{E5F87E12-701E-4B7B-9A2D-5984DD58239B}" srcOrd="8" destOrd="0" presId="urn:microsoft.com/office/officeart/2005/8/layout/default"/>
    <dgm:cxn modelId="{BA7E96EA-F485-4E16-A19A-BB139ACFAD38}" type="presParOf" srcId="{33F8B28D-C96E-42E6-8A55-0DF8CDAD3249}" destId="{F0CFCC10-2EB3-459A-81DA-B1D73B05D62A}" srcOrd="9" destOrd="0" presId="urn:microsoft.com/office/officeart/2005/8/layout/default"/>
    <dgm:cxn modelId="{1E6BB3F8-0AD0-40D2-9ABE-FBC49A421BA7}" type="presParOf" srcId="{33F8B28D-C96E-42E6-8A55-0DF8CDAD3249}" destId="{EFD88483-F37A-4362-89EF-C98D622B433E}" srcOrd="10" destOrd="0" presId="urn:microsoft.com/office/officeart/2005/8/layout/default"/>
    <dgm:cxn modelId="{758F873C-5DFF-4688-8A50-69AF685ABF55}" type="presParOf" srcId="{33F8B28D-C96E-42E6-8A55-0DF8CDAD3249}" destId="{489AB566-0C74-493C-BDBB-1A917AE5AE43}" srcOrd="11" destOrd="0" presId="urn:microsoft.com/office/officeart/2005/8/layout/default"/>
    <dgm:cxn modelId="{688DD561-BD81-4C9B-9A12-0DD88A433514}" type="presParOf" srcId="{33F8B28D-C96E-42E6-8A55-0DF8CDAD3249}" destId="{06BCF5B7-B046-4D84-AD52-E38BF97165D5}" srcOrd="12" destOrd="0" presId="urn:microsoft.com/office/officeart/2005/8/layout/default"/>
    <dgm:cxn modelId="{F7F8796F-4AE0-413F-B945-2032DD97EF13}" type="presParOf" srcId="{33F8B28D-C96E-42E6-8A55-0DF8CDAD3249}" destId="{BB6BE61D-645B-4E00-808A-DE3F206A6DD8}" srcOrd="13" destOrd="0" presId="urn:microsoft.com/office/officeart/2005/8/layout/default"/>
    <dgm:cxn modelId="{BC8AFCFA-9B07-469E-800E-313CF2273ED3}" type="presParOf" srcId="{33F8B28D-C96E-42E6-8A55-0DF8CDAD3249}" destId="{7A8ED3A6-9F63-483A-8A3D-C55C8C9C01D4}" srcOrd="14" destOrd="0" presId="urn:microsoft.com/office/officeart/2005/8/layout/default"/>
    <dgm:cxn modelId="{064EA7F7-B5E3-4164-A566-95287B7ABBD3}" type="presParOf" srcId="{33F8B28D-C96E-42E6-8A55-0DF8CDAD3249}" destId="{568B7782-9302-4CB1-8221-D19AD105C3B4}" srcOrd="15" destOrd="0" presId="urn:microsoft.com/office/officeart/2005/8/layout/default"/>
    <dgm:cxn modelId="{A3D8C9E3-634A-4F79-B882-DBBE7B0602AF}" type="presParOf" srcId="{33F8B28D-C96E-42E6-8A55-0DF8CDAD3249}" destId="{5BF38BC1-60C7-480C-86D0-1D544EC61A41}" srcOrd="16" destOrd="0" presId="urn:microsoft.com/office/officeart/2005/8/layout/default"/>
    <dgm:cxn modelId="{103A1B93-094F-4AF0-9D22-C3135F21CF79}" type="presParOf" srcId="{33F8B28D-C96E-42E6-8A55-0DF8CDAD3249}" destId="{0AFB0669-BC47-407E-A8C7-F52CB98F39C8}" srcOrd="17" destOrd="0" presId="urn:microsoft.com/office/officeart/2005/8/layout/default"/>
    <dgm:cxn modelId="{1F2A7750-C7AF-4502-8509-A213B1E63EBA}" type="presParOf" srcId="{33F8B28D-C96E-42E6-8A55-0DF8CDAD3249}" destId="{D7047C49-8100-408B-BE8E-FCC534FDA4D3}" srcOrd="18" destOrd="0" presId="urn:microsoft.com/office/officeart/2005/8/layout/default"/>
    <dgm:cxn modelId="{D7F765F9-26F2-4C72-B481-B67B5A1222D2}" type="presParOf" srcId="{33F8B28D-C96E-42E6-8A55-0DF8CDAD3249}" destId="{CF2700B1-E80B-4D6C-9A55-8974B79FDAB1}" srcOrd="19" destOrd="0" presId="urn:microsoft.com/office/officeart/2005/8/layout/default"/>
    <dgm:cxn modelId="{F1C0CCE7-9B1F-4B15-BA85-21A274F15B0A}" type="presParOf" srcId="{33F8B28D-C96E-42E6-8A55-0DF8CDAD3249}" destId="{9DBB9198-23C9-4761-BC2D-AE5D9257C3A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0F21-8FC9-49AA-8861-D3D306549D23}">
      <dsp:nvSpPr>
        <dsp:cNvPr id="0" name=""/>
        <dsp:cNvSpPr/>
      </dsp:nvSpPr>
      <dsp:spPr>
        <a:xfrm>
          <a:off x="0" y="8161"/>
          <a:ext cx="7521575" cy="6633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 Antiqua" panose="02040602050305030304" pitchFamily="18" charset="0"/>
            </a:rPr>
            <a:t>Сфера обслуживания</a:t>
          </a:r>
          <a:endParaRPr lang="ru-RU" sz="2700" kern="1200" dirty="0">
            <a:latin typeface="Book Antiqua" panose="02040602050305030304" pitchFamily="18" charset="0"/>
          </a:endParaRPr>
        </a:p>
      </dsp:txBody>
      <dsp:txXfrm>
        <a:off x="32384" y="40545"/>
        <a:ext cx="7456807" cy="598621"/>
      </dsp:txXfrm>
    </dsp:sp>
    <dsp:sp modelId="{0B1282CF-DE07-4CB6-849C-681A055D2ADF}">
      <dsp:nvSpPr>
        <dsp:cNvPr id="0" name=""/>
        <dsp:cNvSpPr/>
      </dsp:nvSpPr>
      <dsp:spPr>
        <a:xfrm>
          <a:off x="0" y="671551"/>
          <a:ext cx="7521575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услуги инфраструктуры производственной и обслуживающей сфер экономики</a:t>
          </a:r>
          <a:endParaRPr lang="ru-RU" sz="2100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0" y="671551"/>
        <a:ext cx="7521575" cy="670680"/>
      </dsp:txXfrm>
    </dsp:sp>
    <dsp:sp modelId="{C3C414DC-DF3C-4D2C-8611-2E3627F390CC}">
      <dsp:nvSpPr>
        <dsp:cNvPr id="0" name=""/>
        <dsp:cNvSpPr/>
      </dsp:nvSpPr>
      <dsp:spPr>
        <a:xfrm>
          <a:off x="0" y="1342231"/>
          <a:ext cx="7521575" cy="6633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 Antiqua" panose="02040602050305030304" pitchFamily="18" charset="0"/>
            </a:rPr>
            <a:t>Социальная сфера</a:t>
          </a:r>
          <a:endParaRPr lang="ru-RU" sz="2700" kern="1200" dirty="0">
            <a:latin typeface="Book Antiqua" panose="02040602050305030304" pitchFamily="18" charset="0"/>
          </a:endParaRPr>
        </a:p>
      </dsp:txBody>
      <dsp:txXfrm>
        <a:off x="32384" y="1374615"/>
        <a:ext cx="7456807" cy="598621"/>
      </dsp:txXfrm>
    </dsp:sp>
    <dsp:sp modelId="{0F618E0C-6B01-4EC9-9D74-05E79AE19349}">
      <dsp:nvSpPr>
        <dsp:cNvPr id="0" name=""/>
        <dsp:cNvSpPr/>
      </dsp:nvSpPr>
      <dsp:spPr>
        <a:xfrm>
          <a:off x="0" y="2005621"/>
          <a:ext cx="7521575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услуги непроизводственной и юридическо-финансовой сферы экономики</a:t>
          </a:r>
          <a:endParaRPr lang="ru-RU" sz="2100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0" y="2005621"/>
        <a:ext cx="7521575" cy="670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04D0D-3958-4DEA-B0D7-D4097FF70602}">
      <dsp:nvSpPr>
        <dsp:cNvPr id="0" name=""/>
        <dsp:cNvSpPr/>
      </dsp:nvSpPr>
      <dsp:spPr>
        <a:xfrm>
          <a:off x="0" y="39166"/>
          <a:ext cx="7521575" cy="5651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 smtClean="0">
              <a:latin typeface="Book Antiqua" panose="02040602050305030304" pitchFamily="18" charset="0"/>
            </a:rPr>
            <a:t>Производство материальных услуг</a:t>
          </a:r>
          <a:endParaRPr lang="ru-RU" sz="2300" kern="1200" dirty="0">
            <a:latin typeface="Book Antiqua" panose="02040602050305030304" pitchFamily="18" charset="0"/>
          </a:endParaRPr>
        </a:p>
      </dsp:txBody>
      <dsp:txXfrm>
        <a:off x="27586" y="66752"/>
        <a:ext cx="7466403" cy="509938"/>
      </dsp:txXfrm>
    </dsp:sp>
    <dsp:sp modelId="{FB7FFA22-F787-416B-A323-5D2D32A2B495}">
      <dsp:nvSpPr>
        <dsp:cNvPr id="0" name=""/>
        <dsp:cNvSpPr/>
      </dsp:nvSpPr>
      <dsp:spPr>
        <a:xfrm>
          <a:off x="0" y="604276"/>
          <a:ext cx="752157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транспорт, торговля, жилищно-бытовое обслуживание и пр.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0" y="604276"/>
        <a:ext cx="7521575" cy="380880"/>
      </dsp:txXfrm>
    </dsp:sp>
    <dsp:sp modelId="{63FC66A4-8D28-492D-87AA-1ED08582F17F}">
      <dsp:nvSpPr>
        <dsp:cNvPr id="0" name=""/>
        <dsp:cNvSpPr/>
      </dsp:nvSpPr>
      <dsp:spPr>
        <a:xfrm>
          <a:off x="0" y="985156"/>
          <a:ext cx="7521575" cy="565110"/>
        </a:xfrm>
        <a:prstGeom prst="roundRect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0" kern="1200" dirty="0" smtClean="0">
              <a:latin typeface="Book Antiqua" panose="02040602050305030304" pitchFamily="18" charset="0"/>
            </a:rPr>
            <a:t>Производство нематериальных услуг</a:t>
          </a:r>
          <a:endParaRPr lang="ru-RU" sz="2300" i="0" kern="1200" dirty="0">
            <a:latin typeface="Book Antiqua" panose="02040602050305030304" pitchFamily="18" charset="0"/>
          </a:endParaRPr>
        </a:p>
      </dsp:txBody>
      <dsp:txXfrm>
        <a:off x="27586" y="1012742"/>
        <a:ext cx="7466403" cy="509938"/>
      </dsp:txXfrm>
    </dsp:sp>
    <dsp:sp modelId="{500CCCF7-AF57-4C58-8E7B-B14E34A8B7BB}">
      <dsp:nvSpPr>
        <dsp:cNvPr id="0" name=""/>
        <dsp:cNvSpPr/>
      </dsp:nvSpPr>
      <dsp:spPr>
        <a:xfrm>
          <a:off x="0" y="1550266"/>
          <a:ext cx="7521575" cy="109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rPr>
            <a:t>управление, деятельность армии и органов безопасности, образование, здравоохранение, наука, искусство, шоу-бизнес, социальное обслуживание, маркетинг, аудит, кредитование, страхование и т.п.</a:t>
          </a:r>
          <a:endParaRPr lang="ru-RU" sz="1800" kern="1200" dirty="0">
            <a:solidFill>
              <a:schemeClr val="accent6">
                <a:lumMod val="75000"/>
              </a:schemeClr>
            </a:solidFill>
            <a:latin typeface="Book Antiqua" panose="02040602050305030304" pitchFamily="18" charset="0"/>
          </a:endParaRPr>
        </a:p>
      </dsp:txBody>
      <dsp:txXfrm>
        <a:off x="0" y="1550266"/>
        <a:ext cx="7521575" cy="1095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6D150-7D4E-4164-BAAF-6044E993750E}">
      <dsp:nvSpPr>
        <dsp:cNvPr id="0" name=""/>
        <dsp:cNvSpPr/>
      </dsp:nvSpPr>
      <dsp:spPr>
        <a:xfrm>
          <a:off x="-3275572" y="-503921"/>
          <a:ext cx="3906220" cy="3906220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38696-9C8F-4416-98D4-EF3F925F9307}">
      <dsp:nvSpPr>
        <dsp:cNvPr id="0" name=""/>
        <dsp:cNvSpPr/>
      </dsp:nvSpPr>
      <dsp:spPr>
        <a:xfrm>
          <a:off x="405515" y="289837"/>
          <a:ext cx="7411838" cy="579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1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Book Antiqua" panose="02040602050305030304" pitchFamily="18" charset="0"/>
            </a:rPr>
            <a:t>третичный</a:t>
          </a:r>
          <a:r>
            <a:rPr lang="ru-RU" sz="2000" kern="1200" dirty="0" smtClean="0">
              <a:latin typeface="Book Antiqua" panose="02040602050305030304" pitchFamily="18" charset="0"/>
            </a:rPr>
            <a:t> </a:t>
          </a:r>
          <a:r>
            <a:rPr lang="ru-RU" sz="1700" kern="1200" dirty="0" smtClean="0">
              <a:latin typeface="Book Antiqua" panose="02040602050305030304" pitchFamily="18" charset="0"/>
            </a:rPr>
            <a:t>– инфраструктурный (транспорт, связь, передача электричества и тепла)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405515" y="289837"/>
        <a:ext cx="7411838" cy="579675"/>
      </dsp:txXfrm>
    </dsp:sp>
    <dsp:sp modelId="{E0EADE6F-66DD-4392-B551-959317E8C7A5}">
      <dsp:nvSpPr>
        <dsp:cNvPr id="0" name=""/>
        <dsp:cNvSpPr/>
      </dsp:nvSpPr>
      <dsp:spPr>
        <a:xfrm>
          <a:off x="43218" y="217378"/>
          <a:ext cx="724594" cy="7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39A7F-4DDD-4FBA-8999-4EA66731E1AB}">
      <dsp:nvSpPr>
        <dsp:cNvPr id="0" name=""/>
        <dsp:cNvSpPr/>
      </dsp:nvSpPr>
      <dsp:spPr>
        <a:xfrm>
          <a:off x="616227" y="1159351"/>
          <a:ext cx="7201126" cy="579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1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Book Antiqua" panose="02040602050305030304" pitchFamily="18" charset="0"/>
            </a:rPr>
            <a:t>четвертичный</a:t>
          </a:r>
          <a:r>
            <a:rPr lang="ru-RU" sz="2000" kern="1200" dirty="0" smtClean="0">
              <a:latin typeface="Book Antiqua" panose="02040602050305030304" pitchFamily="18" charset="0"/>
            </a:rPr>
            <a:t> </a:t>
          </a:r>
          <a:r>
            <a:rPr lang="ru-RU" sz="1700" kern="1200" dirty="0" smtClean="0">
              <a:latin typeface="Book Antiqua" panose="02040602050305030304" pitchFamily="18" charset="0"/>
            </a:rPr>
            <a:t>– распределительно-обменный (торговля, страхование, финансы)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616227" y="1159351"/>
        <a:ext cx="7201126" cy="579675"/>
      </dsp:txXfrm>
    </dsp:sp>
    <dsp:sp modelId="{445E6C29-C00D-48F4-8F55-8F2AEC20E453}">
      <dsp:nvSpPr>
        <dsp:cNvPr id="0" name=""/>
        <dsp:cNvSpPr/>
      </dsp:nvSpPr>
      <dsp:spPr>
        <a:xfrm>
          <a:off x="253930" y="1086891"/>
          <a:ext cx="724594" cy="7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6CC5D3-9D89-4F4C-9593-40DD900B0915}">
      <dsp:nvSpPr>
        <dsp:cNvPr id="0" name=""/>
        <dsp:cNvSpPr/>
      </dsp:nvSpPr>
      <dsp:spPr>
        <a:xfrm>
          <a:off x="405515" y="2028864"/>
          <a:ext cx="7411838" cy="579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1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Book Antiqua" panose="02040602050305030304" pitchFamily="18" charset="0"/>
            </a:rPr>
            <a:t>пятеричный</a:t>
          </a:r>
          <a:r>
            <a:rPr lang="ru-RU" sz="2000" kern="1200" dirty="0" smtClean="0">
              <a:latin typeface="Book Antiqua" panose="02040602050305030304" pitchFamily="18" charset="0"/>
            </a:rPr>
            <a:t> </a:t>
          </a:r>
          <a:r>
            <a:rPr lang="ru-RU" sz="1700" kern="1200" dirty="0" smtClean="0">
              <a:latin typeface="Book Antiqua" panose="02040602050305030304" pitchFamily="18" charset="0"/>
            </a:rPr>
            <a:t>– социально-управленческий (управление, наука, образование, здравоохранение, искусство)</a:t>
          </a:r>
          <a:endParaRPr lang="ru-RU" sz="1700" kern="1200" dirty="0">
            <a:latin typeface="Book Antiqua" panose="02040602050305030304" pitchFamily="18" charset="0"/>
          </a:endParaRPr>
        </a:p>
      </dsp:txBody>
      <dsp:txXfrm>
        <a:off x="405515" y="2028864"/>
        <a:ext cx="7411838" cy="579675"/>
      </dsp:txXfrm>
    </dsp:sp>
    <dsp:sp modelId="{39A66230-23E1-4ABE-8B6D-A0786A3FC68B}">
      <dsp:nvSpPr>
        <dsp:cNvPr id="0" name=""/>
        <dsp:cNvSpPr/>
      </dsp:nvSpPr>
      <dsp:spPr>
        <a:xfrm>
          <a:off x="43218" y="1956405"/>
          <a:ext cx="724594" cy="724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AA3DF-D5C5-4E65-BF3C-10CD62A04B7A}">
      <dsp:nvSpPr>
        <dsp:cNvPr id="0" name=""/>
        <dsp:cNvSpPr/>
      </dsp:nvSpPr>
      <dsp:spPr>
        <a:xfrm>
          <a:off x="5" y="20166"/>
          <a:ext cx="1341078" cy="804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Book Antiqua" panose="02040602050305030304" pitchFamily="18" charset="0"/>
            </a:rPr>
            <a:t>Жилищно-коммунальные услуги</a:t>
          </a:r>
          <a:endParaRPr lang="ru-RU" sz="1300" b="1" kern="1200" dirty="0">
            <a:latin typeface="Book Antiqua" panose="02040602050305030304" pitchFamily="18" charset="0"/>
          </a:endParaRPr>
        </a:p>
      </dsp:txBody>
      <dsp:txXfrm>
        <a:off x="5" y="20166"/>
        <a:ext cx="1341078" cy="804647"/>
      </dsp:txXfrm>
    </dsp:sp>
    <dsp:sp modelId="{EDF52249-AE6A-48FB-A619-C87C7CD9C55F}">
      <dsp:nvSpPr>
        <dsp:cNvPr id="0" name=""/>
        <dsp:cNvSpPr/>
      </dsp:nvSpPr>
      <dsp:spPr>
        <a:xfrm>
          <a:off x="1395223" y="20166"/>
          <a:ext cx="1341078" cy="804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Строитель-</a:t>
          </a:r>
          <a:r>
            <a:rPr lang="ru-RU" sz="1400" b="1" kern="1200" dirty="0" err="1" smtClean="0">
              <a:latin typeface="Book Antiqua" panose="02040602050305030304" pitchFamily="18" charset="0"/>
            </a:rPr>
            <a:t>ные</a:t>
          </a:r>
          <a:r>
            <a:rPr lang="ru-RU" sz="1400" b="1" kern="1200" dirty="0" smtClean="0">
              <a:latin typeface="Book Antiqua" panose="02040602050305030304" pitchFamily="18" charset="0"/>
            </a:rPr>
            <a:t> услуги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1395223" y="20166"/>
        <a:ext cx="1341078" cy="804647"/>
      </dsp:txXfrm>
    </dsp:sp>
    <dsp:sp modelId="{5B5231A4-6BDD-4587-87D1-FC9C395DFBD8}">
      <dsp:nvSpPr>
        <dsp:cNvPr id="0" name=""/>
        <dsp:cNvSpPr/>
      </dsp:nvSpPr>
      <dsp:spPr>
        <a:xfrm>
          <a:off x="2808318" y="20166"/>
          <a:ext cx="1341078" cy="804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anose="02040602050305030304" pitchFamily="18" charset="0"/>
            </a:rPr>
            <a:t>Электроснаб-жение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2808318" y="20166"/>
        <a:ext cx="1341078" cy="804647"/>
      </dsp:txXfrm>
    </dsp:sp>
    <dsp:sp modelId="{DB6F2A86-21D5-4667-9784-929412C4041E}">
      <dsp:nvSpPr>
        <dsp:cNvPr id="0" name=""/>
        <dsp:cNvSpPr/>
      </dsp:nvSpPr>
      <dsp:spPr>
        <a:xfrm>
          <a:off x="4203536" y="20166"/>
          <a:ext cx="1341078" cy="804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Газоснаб-жение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4203536" y="20166"/>
        <a:ext cx="1341078" cy="804647"/>
      </dsp:txXfrm>
    </dsp:sp>
    <dsp:sp modelId="{57032EC7-3CA1-4F8A-AA13-F32F0E617B86}">
      <dsp:nvSpPr>
        <dsp:cNvPr id="0" name=""/>
        <dsp:cNvSpPr/>
      </dsp:nvSpPr>
      <dsp:spPr>
        <a:xfrm>
          <a:off x="4203536" y="943708"/>
          <a:ext cx="1341078" cy="8046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anose="02040602050305030304" pitchFamily="18" charset="0"/>
            </a:rPr>
            <a:t>Теплоснаб-жение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4203536" y="943708"/>
        <a:ext cx="1341078" cy="804647"/>
      </dsp:txXfrm>
    </dsp:sp>
    <dsp:sp modelId="{E0A36825-0A3D-4716-A0B0-DE144C6FC1AC}">
      <dsp:nvSpPr>
        <dsp:cNvPr id="0" name=""/>
        <dsp:cNvSpPr/>
      </dsp:nvSpPr>
      <dsp:spPr>
        <a:xfrm>
          <a:off x="5" y="939907"/>
          <a:ext cx="1341078" cy="804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Book Antiqua" panose="02040602050305030304" pitchFamily="18" charset="0"/>
            </a:rPr>
            <a:t>Водоснабже</a:t>
          </a:r>
          <a:r>
            <a:rPr lang="ru-RU" sz="1400" b="1" kern="1200" dirty="0" smtClean="0">
              <a:latin typeface="Book Antiqua" panose="02040602050305030304" pitchFamily="18" charset="0"/>
            </a:rPr>
            <a:t>-</a:t>
          </a:r>
          <a:br>
            <a:rPr lang="ru-RU" sz="1400" b="1" kern="1200" dirty="0" smtClean="0">
              <a:latin typeface="Book Antiqua" panose="02040602050305030304" pitchFamily="18" charset="0"/>
            </a:rPr>
          </a:br>
          <a:r>
            <a:rPr lang="ru-RU" sz="1400" b="1" kern="1200" dirty="0" err="1" smtClean="0">
              <a:latin typeface="Book Antiqua" panose="02040602050305030304" pitchFamily="18" charset="0"/>
            </a:rPr>
            <a:t>ние</a:t>
          </a:r>
          <a:r>
            <a:rPr lang="ru-RU" sz="1400" b="1" kern="1200" dirty="0" smtClean="0">
              <a:latin typeface="Book Antiqua" panose="02040602050305030304" pitchFamily="18" charset="0"/>
            </a:rPr>
            <a:t> и канализация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5" y="939907"/>
        <a:ext cx="1341078" cy="804647"/>
      </dsp:txXfrm>
    </dsp:sp>
    <dsp:sp modelId="{348556A1-C79F-4E84-8BF3-F7D6E9E9EA0E}">
      <dsp:nvSpPr>
        <dsp:cNvPr id="0" name=""/>
        <dsp:cNvSpPr/>
      </dsp:nvSpPr>
      <dsp:spPr>
        <a:xfrm>
          <a:off x="1395223" y="939907"/>
          <a:ext cx="1341078" cy="804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Book Antiqua" panose="02040602050305030304" pitchFamily="18" charset="0"/>
            </a:rPr>
            <a:t>Транспортные услуги и услуги технического обслуживания транспорта</a:t>
          </a:r>
          <a:endParaRPr lang="ru-RU" sz="1100" b="1" kern="1200" dirty="0">
            <a:latin typeface="Book Antiqua" panose="02040602050305030304" pitchFamily="18" charset="0"/>
          </a:endParaRPr>
        </a:p>
      </dsp:txBody>
      <dsp:txXfrm>
        <a:off x="1395223" y="939907"/>
        <a:ext cx="1341078" cy="804647"/>
      </dsp:txXfrm>
    </dsp:sp>
    <dsp:sp modelId="{16B3E0B3-F4A7-4B34-8311-3CE56A8C7947}">
      <dsp:nvSpPr>
        <dsp:cNvPr id="0" name=""/>
        <dsp:cNvSpPr/>
      </dsp:nvSpPr>
      <dsp:spPr>
        <a:xfrm>
          <a:off x="2808318" y="939907"/>
          <a:ext cx="1341078" cy="804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Book Antiqua" panose="02040602050305030304" pitchFamily="18" charset="0"/>
            </a:rPr>
            <a:t>Услуги связи и телекоммуникации и услуги ремонта цифровой и бытовой техники</a:t>
          </a:r>
          <a:endParaRPr lang="ru-RU" sz="1050" b="1" kern="1200" dirty="0">
            <a:latin typeface="Book Antiqua" panose="02040602050305030304" pitchFamily="18" charset="0"/>
          </a:endParaRPr>
        </a:p>
      </dsp:txBody>
      <dsp:txXfrm>
        <a:off x="2808318" y="939907"/>
        <a:ext cx="1341078" cy="804647"/>
      </dsp:txXfrm>
    </dsp:sp>
    <dsp:sp modelId="{0E62C4AF-A67A-4FF6-9419-7D456BF0F385}">
      <dsp:nvSpPr>
        <dsp:cNvPr id="0" name=""/>
        <dsp:cNvSpPr/>
      </dsp:nvSpPr>
      <dsp:spPr>
        <a:xfrm>
          <a:off x="5616631" y="956274"/>
          <a:ext cx="1341078" cy="8046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Торговые услуги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5616631" y="956274"/>
        <a:ext cx="1341078" cy="804647"/>
      </dsp:txXfrm>
    </dsp:sp>
    <dsp:sp modelId="{884DA830-AFA6-4BFB-A2B8-FB90E521C271}">
      <dsp:nvSpPr>
        <dsp:cNvPr id="0" name=""/>
        <dsp:cNvSpPr/>
      </dsp:nvSpPr>
      <dsp:spPr>
        <a:xfrm>
          <a:off x="5616631" y="20163"/>
          <a:ext cx="1341078" cy="8046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Услуги общественно-</a:t>
          </a:r>
          <a:r>
            <a:rPr lang="ru-RU" sz="1400" b="1" kern="1200" dirty="0" err="1" smtClean="0">
              <a:latin typeface="Book Antiqua" panose="02040602050305030304" pitchFamily="18" charset="0"/>
            </a:rPr>
            <a:t>го</a:t>
          </a:r>
          <a:r>
            <a:rPr lang="ru-RU" sz="1400" b="1" kern="1200" dirty="0" smtClean="0">
              <a:latin typeface="Book Antiqua" panose="02040602050305030304" pitchFamily="18" charset="0"/>
            </a:rPr>
            <a:t> питания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5616631" y="20163"/>
        <a:ext cx="1341078" cy="804647"/>
      </dsp:txXfrm>
    </dsp:sp>
    <dsp:sp modelId="{ADB1EAA3-3834-4BE3-B806-5434FE3C77E9}">
      <dsp:nvSpPr>
        <dsp:cNvPr id="0" name=""/>
        <dsp:cNvSpPr/>
      </dsp:nvSpPr>
      <dsp:spPr>
        <a:xfrm>
          <a:off x="7056788" y="956271"/>
          <a:ext cx="1341078" cy="8046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Бытовые услуги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7056788" y="956271"/>
        <a:ext cx="1341078" cy="804647"/>
      </dsp:txXfrm>
    </dsp:sp>
    <dsp:sp modelId="{0D9AA8EB-CDFF-408D-9E4F-F5245C0588C4}">
      <dsp:nvSpPr>
        <dsp:cNvPr id="0" name=""/>
        <dsp:cNvSpPr/>
      </dsp:nvSpPr>
      <dsp:spPr>
        <a:xfrm>
          <a:off x="7056788" y="20169"/>
          <a:ext cx="1341078" cy="8046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Страхование и т.д.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7056788" y="20169"/>
        <a:ext cx="1341078" cy="8046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C50D6-AEE2-45F9-BB00-D022B5849D4E}">
      <dsp:nvSpPr>
        <dsp:cNvPr id="0" name=""/>
        <dsp:cNvSpPr/>
      </dsp:nvSpPr>
      <dsp:spPr>
        <a:xfrm>
          <a:off x="1065" y="469261"/>
          <a:ext cx="1343031" cy="8058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Услуги аренды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1065" y="469261"/>
        <a:ext cx="1343031" cy="805818"/>
      </dsp:txXfrm>
    </dsp:sp>
    <dsp:sp modelId="{767B7FD5-A859-40D1-9EF4-75C62A068B77}">
      <dsp:nvSpPr>
        <dsp:cNvPr id="0" name=""/>
        <dsp:cNvSpPr/>
      </dsp:nvSpPr>
      <dsp:spPr>
        <a:xfrm>
          <a:off x="1478400" y="469261"/>
          <a:ext cx="1343031" cy="805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</a:rPr>
            <a:t>Медико-санаторные услуги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1478400" y="469261"/>
        <a:ext cx="1343031" cy="805818"/>
      </dsp:txXfrm>
    </dsp:sp>
    <dsp:sp modelId="{EE5E4411-5239-414D-BE0E-487287F74B16}">
      <dsp:nvSpPr>
        <dsp:cNvPr id="0" name=""/>
        <dsp:cNvSpPr/>
      </dsp:nvSpPr>
      <dsp:spPr>
        <a:xfrm>
          <a:off x="2955734" y="469261"/>
          <a:ext cx="1343031" cy="8058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Book Antiqua" panose="02040602050305030304" pitchFamily="18" charset="0"/>
            </a:rPr>
            <a:t>Образовательные услуги и просвещение</a:t>
          </a:r>
          <a:endParaRPr lang="ru-RU" sz="1400" b="1" kern="1200" dirty="0">
            <a:latin typeface="Book Antiqua" panose="02040602050305030304" pitchFamily="18" charset="0"/>
          </a:endParaRPr>
        </a:p>
      </dsp:txBody>
      <dsp:txXfrm>
        <a:off x="2955734" y="469261"/>
        <a:ext cx="1343031" cy="805818"/>
      </dsp:txXfrm>
    </dsp:sp>
    <dsp:sp modelId="{62F7181D-11F1-4296-B39F-F0B35F1678BB}">
      <dsp:nvSpPr>
        <dsp:cNvPr id="0" name=""/>
        <dsp:cNvSpPr/>
      </dsp:nvSpPr>
      <dsp:spPr>
        <a:xfrm>
          <a:off x="4433068" y="469261"/>
          <a:ext cx="1343031" cy="8058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Информа-ционные</a:t>
          </a:r>
          <a:r>
            <a:rPr lang="ru-RU" sz="1600" b="1" kern="1200" dirty="0" smtClean="0">
              <a:latin typeface="Book Antiqua" panose="02040602050305030304" pitchFamily="18" charset="0"/>
            </a:rPr>
            <a:t> услуги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4433068" y="469261"/>
        <a:ext cx="1343031" cy="805818"/>
      </dsp:txXfrm>
    </dsp:sp>
    <dsp:sp modelId="{E5F87E12-701E-4B7B-9A2D-5984DD58239B}">
      <dsp:nvSpPr>
        <dsp:cNvPr id="0" name=""/>
        <dsp:cNvSpPr/>
      </dsp:nvSpPr>
      <dsp:spPr>
        <a:xfrm>
          <a:off x="5910402" y="469261"/>
          <a:ext cx="1343031" cy="8058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Юридичес</a:t>
          </a:r>
          <a:r>
            <a:rPr lang="ru-RU" sz="1600" b="1" kern="1200" dirty="0" smtClean="0">
              <a:latin typeface="Book Antiqua" panose="02040602050305030304" pitchFamily="18" charset="0"/>
            </a:rPr>
            <a:t>-кие услуги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5910402" y="469261"/>
        <a:ext cx="1343031" cy="805818"/>
      </dsp:txXfrm>
    </dsp:sp>
    <dsp:sp modelId="{EFD88483-F37A-4362-89EF-C98D622B433E}">
      <dsp:nvSpPr>
        <dsp:cNvPr id="0" name=""/>
        <dsp:cNvSpPr/>
      </dsp:nvSpPr>
      <dsp:spPr>
        <a:xfrm>
          <a:off x="7387736" y="469261"/>
          <a:ext cx="1343031" cy="8058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Финансо</a:t>
          </a:r>
          <a:r>
            <a:rPr lang="ru-RU" sz="1600" b="1" kern="1200" dirty="0" smtClean="0">
              <a:latin typeface="Book Antiqua" panose="02040602050305030304" pitchFamily="18" charset="0"/>
            </a:rPr>
            <a:t>-вые услуги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7387736" y="469261"/>
        <a:ext cx="1343031" cy="805818"/>
      </dsp:txXfrm>
    </dsp:sp>
    <dsp:sp modelId="{06BCF5B7-B046-4D84-AD52-E38BF97165D5}">
      <dsp:nvSpPr>
        <dsp:cNvPr id="0" name=""/>
        <dsp:cNvSpPr/>
      </dsp:nvSpPr>
      <dsp:spPr>
        <a:xfrm>
          <a:off x="739733" y="1409383"/>
          <a:ext cx="1343031" cy="8058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</a:rPr>
            <a:t>Услуги </a:t>
          </a:r>
          <a:r>
            <a:rPr lang="ru-RU" sz="1600" b="1" kern="1200" dirty="0" err="1" smtClean="0">
              <a:latin typeface="Book Antiqua" panose="02040602050305030304" pitchFamily="18" charset="0"/>
            </a:rPr>
            <a:t>переводчи</a:t>
          </a:r>
          <a:r>
            <a:rPr lang="ru-RU" sz="1600" b="1" kern="1200" dirty="0" smtClean="0">
              <a:latin typeface="Book Antiqua" panose="02040602050305030304" pitchFamily="18" charset="0"/>
            </a:rPr>
            <a:t>-ков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739733" y="1409383"/>
        <a:ext cx="1343031" cy="805818"/>
      </dsp:txXfrm>
    </dsp:sp>
    <dsp:sp modelId="{7A8ED3A6-9F63-483A-8A3D-C55C8C9C01D4}">
      <dsp:nvSpPr>
        <dsp:cNvPr id="0" name=""/>
        <dsp:cNvSpPr/>
      </dsp:nvSpPr>
      <dsp:spPr>
        <a:xfrm>
          <a:off x="2217067" y="1409383"/>
          <a:ext cx="1343031" cy="8058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Гостинич-ные</a:t>
          </a:r>
          <a:r>
            <a:rPr lang="ru-RU" sz="1600" b="1" kern="1200" dirty="0" smtClean="0">
              <a:latin typeface="Book Antiqua" panose="02040602050305030304" pitchFamily="18" charset="0"/>
            </a:rPr>
            <a:t> услуги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2217067" y="1409383"/>
        <a:ext cx="1343031" cy="805818"/>
      </dsp:txXfrm>
    </dsp:sp>
    <dsp:sp modelId="{5BF38BC1-60C7-480C-86D0-1D544EC61A41}">
      <dsp:nvSpPr>
        <dsp:cNvPr id="0" name=""/>
        <dsp:cNvSpPr/>
      </dsp:nvSpPr>
      <dsp:spPr>
        <a:xfrm>
          <a:off x="3694401" y="1409383"/>
          <a:ext cx="1343031" cy="8058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 Antiqua" panose="02040602050305030304" pitchFamily="18" charset="0"/>
            </a:rPr>
            <a:t>Охранные услуги</a:t>
          </a:r>
          <a:endParaRPr lang="ru-RU" sz="1800" b="1" kern="1200" dirty="0">
            <a:latin typeface="Book Antiqua" panose="02040602050305030304" pitchFamily="18" charset="0"/>
          </a:endParaRPr>
        </a:p>
      </dsp:txBody>
      <dsp:txXfrm>
        <a:off x="3694401" y="1409383"/>
        <a:ext cx="1343031" cy="805818"/>
      </dsp:txXfrm>
    </dsp:sp>
    <dsp:sp modelId="{D7047C49-8100-408B-BE8E-FCC534FDA4D3}">
      <dsp:nvSpPr>
        <dsp:cNvPr id="0" name=""/>
        <dsp:cNvSpPr/>
      </dsp:nvSpPr>
      <dsp:spPr>
        <a:xfrm>
          <a:off x="5171735" y="1409383"/>
          <a:ext cx="1343031" cy="8058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 Antiqua" panose="02040602050305030304" pitchFamily="18" charset="0"/>
            </a:rPr>
            <a:t>Туристские услуги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5171735" y="1409383"/>
        <a:ext cx="1343031" cy="805818"/>
      </dsp:txXfrm>
    </dsp:sp>
    <dsp:sp modelId="{9DBB9198-23C9-4761-BC2D-AE5D9257C3A9}">
      <dsp:nvSpPr>
        <dsp:cNvPr id="0" name=""/>
        <dsp:cNvSpPr/>
      </dsp:nvSpPr>
      <dsp:spPr>
        <a:xfrm>
          <a:off x="6649069" y="1409383"/>
          <a:ext cx="1343031" cy="8058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Book Antiqua" panose="02040602050305030304" pitchFamily="18" charset="0"/>
            </a:rPr>
            <a:t>Развлече-ния</a:t>
          </a:r>
          <a:r>
            <a:rPr lang="ru-RU" sz="1600" b="1" kern="1200" dirty="0" smtClean="0">
              <a:latin typeface="Book Antiqua" panose="02040602050305030304" pitchFamily="18" charset="0"/>
            </a:rPr>
            <a:t> и отдых</a:t>
          </a:r>
          <a:endParaRPr lang="ru-RU" sz="1600" b="1" kern="1200" dirty="0">
            <a:latin typeface="Book Antiqua" panose="02040602050305030304" pitchFamily="18" charset="0"/>
          </a:endParaRPr>
        </a:p>
      </dsp:txBody>
      <dsp:txXfrm>
        <a:off x="6649069" y="1409383"/>
        <a:ext cx="1343031" cy="80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3786188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2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522615">
            <a:off x="1249725" y="1375596"/>
            <a:ext cx="5449442" cy="903230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Сфера услуг</a:t>
            </a:r>
            <a:endParaRPr lang="ru-RU" sz="3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71457"/>
            <a:ext cx="3126482" cy="36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712968" cy="288040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парикмахер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45 000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пекарь-кондитер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35 000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повар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45 000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портной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45 000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продавец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33 000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ресепшионист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67 500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сантехник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40 000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фитнес-тренер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45 000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  <a:endParaRPr lang="ru-RU" sz="1800" b="0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флорист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35 000 руб.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Немного статистики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транспо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трансп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телефон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03598"/>
            <a:ext cx="235428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274320"/>
            <a:ext cx="54006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7522"/>
            <a:ext cx="5976665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Агент страховой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Администратор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Аниматор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Бармен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Гид-переводчик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Горничная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Инструктор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Кассир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Кастелянша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Курьер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Маникюрша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Массажист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Менеджер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Мерчендайзер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7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анима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0"/>
            <a:ext cx="2567904" cy="15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горнич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20" y="1576748"/>
            <a:ext cx="2572623" cy="17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курьер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/>
          <a:stretch/>
        </p:blipFill>
        <p:spPr bwMode="auto">
          <a:xfrm>
            <a:off x="6585720" y="3291830"/>
            <a:ext cx="2572623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331641" y="274320"/>
            <a:ext cx="54006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7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27522"/>
            <a:ext cx="5976665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Модельер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Обувщик по ремонту обуви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Официант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Парикмахер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Педикюрша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Пекарь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Повар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Портной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Портье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Продавец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Продавец контролер-кассир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Слесарь-сантехник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Экскурсовод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 descr="Картинки по запросу парикмах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1" y="1761875"/>
            <a:ext cx="2557035" cy="172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ова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"/>
          <a:stretch/>
        </p:blipFill>
        <p:spPr bwMode="auto">
          <a:xfrm>
            <a:off x="6588221" y="-24133"/>
            <a:ext cx="2557035" cy="17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родавец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 b="4938"/>
          <a:stretch/>
        </p:blipFill>
        <p:spPr bwMode="auto">
          <a:xfrm>
            <a:off x="6588221" y="3483723"/>
            <a:ext cx="2557035" cy="16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62047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Профессии будущего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0538"/>
            <a:ext cx="597388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99542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АРХИТЕКТОР ТЕРРИТОРИЙ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после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719267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КОНСЬЕРЖ РОБОТОТЕХНИКИ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после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2859782"/>
            <a:ext cx="6401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ДИЗАЙНЕР ДОПОЛНЕННОЙ РЕАЛЬНОСТИ ТЕРРИТОРИЙ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6048" y="1143203"/>
            <a:ext cx="6256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РАЗРАБОТЧИК ТУР-НАВИГАТОРОВ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21518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РАЗРАБОТЧИК ИНТЕЛЛЕКТУАЛЬНЫХ 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ТУРИСТИЧЕСКИХ СИСТЕМ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pic>
        <p:nvPicPr>
          <p:cNvPr id="1026" name="Picture 2" descr="http://atlas100.ru/upload/iblock/273/273fea2552050bda0707c0de765e70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226"/>
            <a:ext cx="816242" cy="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las100.ru/upload/iblock/1c6/1c62e8c2bec06e4b54f0020f11b54cd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346"/>
            <a:ext cx="816242" cy="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tlas100.ru/upload/iblock/4e3/4e3dfacb207183276a8b42892ad997c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3758"/>
            <a:ext cx="816242" cy="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tlas100.ru/upload/iblock/4d5/4d55b91f32bb84b853e68786b35db8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917726"/>
            <a:ext cx="816242" cy="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tlas100.ru/upload/iblock/6f0/6f0b3ffd2e5c82273d172b092af86f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997807"/>
            <a:ext cx="816242" cy="9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62047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Профессии будущего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0538"/>
            <a:ext cx="597388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99542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БРЕНД-МЕНЕДЖЕР ПРОСТРАНСТВ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923678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РЕЖИССЕР ИНДИВИДУАЛЬНЫХ ТУРОВ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087419"/>
            <a:ext cx="6401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ЭКОВОЖАТЫЙ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после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6048" y="1275606"/>
            <a:ext cx="6256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СПЕЦИАЛИСТ ПО ОРГАНИЗАЦИИ ГОСУДАРСТВЕННО-ЧАСТНЫХ ПАРТНЕРСТВ В СОЦИАЛЬНОЙ СФЕРЕ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2583363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МЕДИАТОР СОЦИАЛЬНЫХ КОНФЛИКТОВ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pic>
        <p:nvPicPr>
          <p:cNvPr id="2050" name="Picture 2" descr="http://atlas100.ru/upload/iblock/88f/88ff10397b29ff18a456bdebc6cc429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2" y="520452"/>
            <a:ext cx="816242" cy="9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tlas100.ru/upload/iblock/ec1/ec1dfd48bb090d41a6f508000ff25d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2" y="1707654"/>
            <a:ext cx="816242" cy="9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tlas100.ru/upload/iblock/330/33063025c3fe5aea2e4e977ea0f242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2" y="2861794"/>
            <a:ext cx="816243" cy="9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tlas100.ru/upload/iblock/2a4/2a48e3b60007d5f35ef865863034470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57703"/>
            <a:ext cx="816244" cy="9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tlas100.ru/upload/iblock/852/85214a1b654ace8253e73050f47d1b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355726"/>
            <a:ext cx="816245" cy="9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62047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Профессии будущего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0538"/>
            <a:ext cx="597388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69954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МОДЕРАТОР ПЛАТФОРМЫ ПЕРСОНАЛЬНЫХ БЛАГОТВОРИТЕЛЬНЫХ ПРОГРАММ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923678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СПЕЦИАЛИСТ ПО АДАПТАЦИИ МИГРАНТОВ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003798"/>
            <a:ext cx="6401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СОЦИ АЛЬНЫЙ РАБОТНИК ПО АДАПТАЦИИ ЛЮДЕЙ С ОРГАНИЧЕННЫМИ ВОЗМОЖНОСТЯМИ ЧЕРЕЗ ИНТЕРНЕТ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6048" y="1275606"/>
            <a:ext cx="6256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СПЕЦИАЛИСТ ПО КРАУДСОРСИНГУ 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ОБЩЕСТВЕННЫХ ПРОБЛЕМ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2499742"/>
            <a:ext cx="6408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МОДЕРАТОР ПЛАТФОРМЫ ОБЩЕНИЯ С ГОСОРГАНАМИ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 2020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г.</a:t>
            </a:r>
          </a:p>
        </p:txBody>
      </p:sp>
      <p:pic>
        <p:nvPicPr>
          <p:cNvPr id="3074" name="Picture 2" descr="http://atlas100.ru/upload/iblock/d7b/d7b62e41ceb81421d23a3c3676b66a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0" y="581787"/>
            <a:ext cx="816242" cy="9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tlas100.ru/upload/iblock/c13/c1390e80639790bf69737a1c87c72a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0" y="1707654"/>
            <a:ext cx="816242" cy="9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tlas100.ru/upload/iblock/872/8728fde003910b7126b7d9d2aaa0d5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0" y="2844231"/>
            <a:ext cx="816242" cy="9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tlas100.ru/upload/iblock/bab/bab88a8bb6554e08501b4a4a3e0a3ee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31590"/>
            <a:ext cx="816242" cy="9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tlas100.ru/upload/iblock/eff/effe6e6e752ffc2a6f1c436f9dc586f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83718"/>
            <a:ext cx="816242" cy="9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андаш векторный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46" y="694597"/>
            <a:ext cx="2538958" cy="30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6984776" cy="28803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Если вы создадите классный опыт покупки, клиенты расскажут об этом друг другу. Молва обладает огромной властью.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ru-RU" sz="1800" i="1" dirty="0" smtClean="0">
                <a:latin typeface="Book Antiqua" panose="02040602050305030304" pitchFamily="18" charset="0"/>
              </a:rPr>
              <a:t>	</a:t>
            </a:r>
            <a:endParaRPr lang="ru-RU" sz="1800" dirty="0">
              <a:latin typeface="Book Antiqua" panose="02040602050305030304" pitchFamily="18" charset="0"/>
            </a:endParaRPr>
          </a:p>
          <a:p>
            <a:pPr algn="r"/>
            <a:r>
              <a:rPr lang="ru-RU" sz="2000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Джефф</a:t>
            </a:r>
            <a:r>
              <a:rPr lang="ru-RU" sz="2000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  <a:latin typeface="Book Antiqua" panose="02040602050305030304" pitchFamily="18" charset="0"/>
              </a:rPr>
              <a:t>Безос</a:t>
            </a:r>
            <a:r>
              <a:rPr lang="ru-RU" sz="2000" dirty="0" smtClean="0">
                <a:latin typeface="Book Antiqua" panose="02040602050305030304" pitchFamily="18" charset="0"/>
              </a:rPr>
              <a:t>	</a:t>
            </a:r>
            <a:r>
              <a:rPr lang="ru-RU" sz="1800" dirty="0" smtClean="0">
                <a:latin typeface="Book Antiqua" panose="02040602050305030304" pitchFamily="18" charset="0"/>
              </a:rPr>
              <a:t>	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6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11510"/>
            <a:ext cx="6696744" cy="31683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Book Antiqua" panose="02040602050305030304" pitchFamily="18" charset="0"/>
              </a:rPr>
              <a:t>Сфера услуг — </a:t>
            </a:r>
            <a:r>
              <a:rPr lang="ru-RU" sz="21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часть экономики, которая включает в себя все виды коммерческих и некоммерческих услуг; сводная обобщающая категория, включающая воспроизводство разнообразных видов услуг, оказываемых предприятиями, организациями, а также физическими лицами. Остальными частями экономики принято считать производство — промышленность и сельское хозяйство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21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образова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r="19098"/>
          <a:stretch/>
        </p:blipFill>
        <p:spPr bwMode="auto">
          <a:xfrm>
            <a:off x="0" y="1748382"/>
            <a:ext cx="2483768" cy="2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сферу услуг входят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7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868484"/>
              </p:ext>
            </p:extLst>
          </p:nvPr>
        </p:nvGraphicFramePr>
        <p:xfrm>
          <a:off x="822325" y="895399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4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Структура сферы услуг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5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426820"/>
              </p:ext>
            </p:extLst>
          </p:nvPr>
        </p:nvGraphicFramePr>
        <p:xfrm>
          <a:off x="822325" y="895399"/>
          <a:ext cx="7521575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9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481422"/>
              </p:ext>
            </p:extLst>
          </p:nvPr>
        </p:nvGraphicFramePr>
        <p:xfrm>
          <a:off x="683568" y="825500"/>
          <a:ext cx="7854131" cy="289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3021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 литературе можно также встретить деление сферы услуг на три сектора: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Виды услуг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3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816862"/>
              </p:ext>
            </p:extLst>
          </p:nvPr>
        </p:nvGraphicFramePr>
        <p:xfrm>
          <a:off x="323528" y="1615479"/>
          <a:ext cx="8424936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915566"/>
            <a:ext cx="40679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007" y="978282"/>
            <a:ext cx="352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Услуги сферы обслуживания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704856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Виды услуг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3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0" y="915566"/>
            <a:ext cx="4067944" cy="504056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662" y="978282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Услуги </a:t>
            </a: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социальной сферы</a:t>
            </a: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15693"/>
              </p:ext>
            </p:extLst>
          </p:nvPr>
        </p:nvGraphicFramePr>
        <p:xfrm>
          <a:off x="179512" y="1183431"/>
          <a:ext cx="8731834" cy="268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5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лькулятор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7" y="1347614"/>
            <a:ext cx="2598323" cy="22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7534"/>
            <a:ext cx="8712968" cy="3024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Средняя </a:t>
            </a:r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зарплата в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сфере информационных технологий в 2</a:t>
            </a:r>
            <a:r>
              <a:rPr lang="ru-RU" sz="2000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016 г.:</a:t>
            </a:r>
            <a:endParaRPr lang="ru-RU" sz="2000" b="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администратор— 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30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000 руб.;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бармен — 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30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ид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сопровождающий 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56 000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орничная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30 000 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руб.;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ассир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30 000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осметолог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50 000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астер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маникюра 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45 000 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руб.;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енеджер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по бронирования авиабилетов 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44 000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бувщик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30 000 руб</a:t>
            </a:r>
            <a:r>
              <a:rPr lang="ru-RU" sz="1800" b="0" dirty="0" smtClean="0">
                <a:solidFill>
                  <a:schemeClr val="accent2"/>
                </a:solidFill>
                <a:latin typeface="Book Antiqua" panose="02040602050305030304" pitchFamily="18" charset="0"/>
              </a:rPr>
              <a:t>.;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фициант </a:t>
            </a:r>
            <a:r>
              <a:rPr lang="ru-RU" sz="18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b="0" dirty="0">
                <a:solidFill>
                  <a:schemeClr val="accent2"/>
                </a:solidFill>
                <a:latin typeface="Book Antiqua" panose="02040602050305030304" pitchFamily="18" charset="0"/>
              </a:rPr>
              <a:t>40 000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Немного статистики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2754</TotalTime>
  <Words>448</Words>
  <Application>Microsoft Office PowerPoint</Application>
  <PresentationFormat>Экран (16:9)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Franklin Gothic Book</vt:lpstr>
      <vt:lpstr>Franklin Gothic Medium</vt:lpstr>
      <vt:lpstr>Tunga</vt:lpstr>
      <vt:lpstr>Wingdings</vt:lpstr>
      <vt:lpstr>Углы</vt:lpstr>
      <vt:lpstr>Сфера услуг</vt:lpstr>
      <vt:lpstr>Презентация PowerPoint</vt:lpstr>
      <vt:lpstr>Презентация PowerPoint</vt:lpstr>
      <vt:lpstr>В сферу услуг входят</vt:lpstr>
      <vt:lpstr>Структура сферы услуг</vt:lpstr>
      <vt:lpstr>Презентация PowerPoint</vt:lpstr>
      <vt:lpstr>Виды услуг</vt:lpstr>
      <vt:lpstr>Виды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Другина Марина Валерьевна</dc:creator>
  <cp:lastModifiedBy>Булат Кучербаев</cp:lastModifiedBy>
  <cp:revision>135</cp:revision>
  <dcterms:created xsi:type="dcterms:W3CDTF">2016-10-04T11:44:29Z</dcterms:created>
  <dcterms:modified xsi:type="dcterms:W3CDTF">2019-03-25T16:40:56Z</dcterms:modified>
</cp:coreProperties>
</file>